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notesMasterIdLst>
    <p:notesMasterId r:id="rId5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Wyngate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Wyngate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airbnb.com/rooms/53671773" TargetMode="External"/><Relationship Id="rId3" Type="http://schemas.openxmlformats.org/officeDocument/2006/relationships/hyperlink" Target="https://www.airbnb.com/rooms/53671773" TargetMode="External"/><Relationship Id="rId2" Type="http://schemas.openxmlformats.org/officeDocument/2006/relationships/image" Target="../media/image-2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airbnb.com/rooms/30412989" TargetMode="External"/><Relationship Id="rId3" Type="http://schemas.openxmlformats.org/officeDocument/2006/relationships/hyperlink" Target="https://www.airbnb.com/rooms/30412989" TargetMode="External"/><Relationship Id="rId2" Type="http://schemas.openxmlformats.org/officeDocument/2006/relationships/image" Target="../media/image-3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53671773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https://www.airbnb.com/rooms/53671773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$170 - $195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5.0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183892062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Holly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pic>
        <p:nvPicPr>
          <p:cNvPr id="14" name="Image 0" descr="./data/compressed-images/airbnb/2021-12-08/53671773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30412989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https://www.airbnb.com/rooms/30412989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8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4.67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3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8119185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Rachael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pic>
        <p:nvPicPr>
          <p:cNvPr id="14" name="Image 0" descr="./data/compressed-images/airbnb/2022-06-28/30412989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3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Wyngate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2022-09-01T12:22:17Z</dcterms:created>
  <dcterms:modified xsi:type="dcterms:W3CDTF">2022-09-01T12:22:17Z</dcterms:modified>
</cp:coreProperties>
</file>