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Woodland Hills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Woodland Hills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34562371" TargetMode="External"/><Relationship Id="rId3" Type="http://schemas.openxmlformats.org/officeDocument/2006/relationships/hyperlink" Target="https://www.airbnb.com/rooms/34562371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51799648" TargetMode="External"/><Relationship Id="rId3" Type="http://schemas.openxmlformats.org/officeDocument/2006/relationships/hyperlink" Target="https://www.airbnb.com/rooms/51799648" TargetMode="External"/><Relationship Id="rId2" Type="http://schemas.openxmlformats.org/officeDocument/2006/relationships/image" Target="../media/image-3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34562371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https://www.airbnb.com/rooms/34562371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$64 - $87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4.94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27217115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Michael J.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1-10-10/34562371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51799648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https://www.airbnb.com/rooms/51799648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6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$95 - $125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4.76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41642815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Phavy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1-11-16/51799648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Woodland Hills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2022-09-01T12:23:42Z</dcterms:created>
  <dcterms:modified xsi:type="dcterms:W3CDTF">2022-09-01T12:23:42Z</dcterms:modified>
</cp:coreProperties>
</file>