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notesMasterIdLst>
    <p:notesMasterId r:id="rId4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Woodfield</a:t>
            </a:r>
            <a:endParaRPr lang="en-US" sz="5400" dirty="0"/>
          </a:p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Short-Term Rentals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Listings Snapshot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ATL Neighbors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2022-06-01 to 2022-08-23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1002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_LISTINGS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No Listings Found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in Woodfield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1003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ISTING_WITH_IMAGE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3504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Crowdsourced Address:  </a:t>
            </a:r>
            <a:endParaRPr lang="en-US" sz="1800" dirty="0"/>
          </a:p>
        </p:txBody>
      </p:sp>
      <p:sp>
        <p:nvSpPr>
          <p:cNvPr id="3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 Address</a:t>
            </a:r>
            <a:endParaRPr lang="en-US" sz="1800" dirty="0"/>
          </a:p>
        </p:txBody>
      </p:sp>
      <p:sp>
        <p:nvSpPr>
          <p:cNvPr id="4" name="Text 1"/>
          <p:cNvSpPr/>
          <p:nvPr/>
        </p:nvSpPr>
        <p:spPr>
          <a:xfrm>
            <a:off x="603504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Bedrooms: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6" name="Text 2"/>
          <p:cNvSpPr/>
          <p:nvPr/>
        </p:nvSpPr>
        <p:spPr>
          <a:xfrm>
            <a:off x="603504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Maximum Occupancy: </a:t>
            </a:r>
            <a:endParaRPr lang="en-US" sz="1800" dirty="0"/>
          </a:p>
        </p:txBody>
      </p:sp>
      <p:sp>
        <p:nvSpPr>
          <p:cNvPr id="7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8" name="Text 3"/>
          <p:cNvSpPr/>
          <p:nvPr/>
        </p:nvSpPr>
        <p:spPr>
          <a:xfrm>
            <a:off x="603504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Rate: </a:t>
            </a:r>
            <a:endParaRPr lang="en-US" sz="1800" dirty="0"/>
          </a:p>
        </p:txBody>
      </p:sp>
      <p:sp>
        <p:nvSpPr>
          <p:cNvPr id="9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0" name="Text 4"/>
          <p:cNvSpPr/>
          <p:nvPr/>
        </p:nvSpPr>
        <p:spPr>
          <a:xfrm>
            <a:off x="603504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Rating: </a:t>
            </a:r>
            <a:endParaRPr lang="en-US" sz="1800" dirty="0"/>
          </a:p>
        </p:txBody>
      </p:sp>
      <p:sp>
        <p:nvSpPr>
          <p:cNvPr id="11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2" name="Text 5"/>
          <p:cNvSpPr/>
          <p:nvPr/>
        </p:nvSpPr>
        <p:spPr>
          <a:xfrm>
            <a:off x="603504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Minimum Nights: </a:t>
            </a:r>
            <a:endParaRPr lang="en-US" sz="1800" dirty="0"/>
          </a:p>
        </p:txBody>
      </p:sp>
      <p:sp>
        <p:nvSpPr>
          <p:cNvPr id="13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4" name="Text 6"/>
          <p:cNvSpPr/>
          <p:nvPr/>
        </p:nvSpPr>
        <p:spPr>
          <a:xfrm>
            <a:off x="603504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Name: </a:t>
            </a:r>
            <a:endParaRPr lang="en-US" sz="1800" dirty="0"/>
          </a:p>
        </p:txBody>
      </p:sp>
      <p:sp>
        <p:nvSpPr>
          <p:cNvPr id="15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6" name="Text 7"/>
          <p:cNvSpPr/>
          <p:nvPr/>
        </p:nvSpPr>
        <p:spPr>
          <a:xfrm>
            <a:off x="603504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Identifier: </a:t>
            </a:r>
            <a:endParaRPr lang="en-US" sz="1800" dirty="0"/>
          </a:p>
        </p:txBody>
      </p:sp>
      <p:sp>
        <p:nvSpPr>
          <p:cNvPr id="17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8" name="Text 8"/>
          <p:cNvSpPr/>
          <p:nvPr/>
        </p:nvSpPr>
        <p:spPr>
          <a:xfrm>
            <a:off x="603504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Total Host Listings: </a:t>
            </a:r>
            <a:endParaRPr lang="en-US" sz="1800" dirty="0"/>
          </a:p>
        </p:txBody>
      </p:sp>
      <p:sp>
        <p:nvSpPr>
          <p:cNvPr id="19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0" name="Text 9"/>
          <p:cNvSpPr/>
          <p:nvPr/>
        </p:nvSpPr>
        <p:spPr>
          <a:xfrm>
            <a:off x="603504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URL: </a:t>
            </a:r>
            <a:endParaRPr lang="en-US" sz="1800" dirty="0"/>
          </a:p>
        </p:txBody>
      </p:sp>
      <p:sp>
        <p:nvSpPr>
          <p:cNvPr id="21" name="Text 10"/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000" dirty="0"/>
          </a:p>
        </p:txBody>
      </p:sp>
      <p:sp>
        <p:nvSpPr>
          <p:cNvPr id="22" name="Text 10"/>
          <p:cNvSpPr/>
          <p:nvPr/>
        </p:nvSpPr>
        <p:spPr>
          <a:xfrm>
            <a:off x="603504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Date: </a:t>
            </a:r>
            <a:endParaRPr lang="en-US" sz="1800" dirty="0"/>
          </a:p>
        </p:txBody>
      </p:sp>
      <p:sp>
        <p:nvSpPr>
          <p:cNvPr id="23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4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(Placeholder 1)</a:t>
            </a:r>
            <a:endParaRPr lang="en-US" sz="44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1004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4572000" y="473202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null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vrbo.com/4167736ha" TargetMode="External"/><Relationship Id="rId3" Type="http://schemas.openxmlformats.org/officeDocument/2006/relationships/hyperlink" Target="https://www.vrbo.com/4167736ha" TargetMode="External"/><Relationship Id="rId2" Type="http://schemas.openxmlformats.org/officeDocument/2006/relationships/image" Target="../media/image-2-1.png"/><Relationship Id="rId4" Type="http://schemas.openxmlformats.org/officeDocument/2006/relationships/slideLayout" Target="../slideLayouts/slideLayout4.xml"/><Relationship Id="rId5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 4167736</a:t>
            </a:r>
            <a:endParaRPr lang="en-US" sz="4400" dirty="0"/>
          </a:p>
        </p:txBody>
      </p:sp>
      <p:sp>
        <p:nvSpPr>
          <p:cNvPr id="3" name="Text 10">
            <a:hlinkClick r:id="rId1" tooltip=""/>
          </p:cNvPr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000" u="sng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  <a:hlinkClick r:id="rId1" invalidUrl="" action="" tgtFrame="" tooltip="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https://www.vrbo.com/4167736ha</a:t>
            </a:r>
            <a:endParaRPr lang="en-US" sz="1000" dirty="0"/>
          </a:p>
        </p:txBody>
      </p:sp>
      <p:sp>
        <p:nvSpPr>
          <p:cNvPr id="4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</a:t>
            </a:r>
            <a:endParaRPr lang="en-US" sz="1800" dirty="0"/>
          </a:p>
        </p:txBody>
      </p:sp>
      <p:sp>
        <p:nvSpPr>
          <p:cNvPr id="6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</a:t>
            </a:r>
            <a:endParaRPr lang="en-US" sz="1800" dirty="0"/>
          </a:p>
        </p:txBody>
      </p:sp>
      <p:sp>
        <p:nvSpPr>
          <p:cNvPr id="7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$125 - $145</a:t>
            </a:r>
            <a:endParaRPr lang="en-US" sz="1800" dirty="0"/>
          </a:p>
        </p:txBody>
      </p:sp>
      <p:sp>
        <p:nvSpPr>
          <p:cNvPr id="8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4.7</a:t>
            </a:r>
            <a:endParaRPr lang="en-US" sz="1800" dirty="0"/>
          </a:p>
        </p:txBody>
      </p:sp>
      <p:sp>
        <p:nvSpPr>
          <p:cNvPr id="9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5</a:t>
            </a:r>
            <a:endParaRPr lang="en-US" sz="1800" dirty="0"/>
          </a:p>
        </p:txBody>
      </p:sp>
      <p:sp>
        <p:nvSpPr>
          <p:cNvPr id="10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11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Aug 2022</a:t>
            </a:r>
            <a:endParaRPr lang="en-US" sz="1800" dirty="0"/>
          </a:p>
        </p:txBody>
      </p:sp>
      <p:sp>
        <p:nvSpPr>
          <p:cNvPr id="12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Rob Budd</a:t>
            </a:r>
            <a:endParaRPr lang="en-US" sz="1800" dirty="0"/>
          </a:p>
        </p:txBody>
      </p:sp>
      <p:sp>
        <p:nvSpPr>
          <p:cNvPr id="13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pic>
        <p:nvPicPr>
          <p:cNvPr id="14" name="Image 0" descr="./data/compressed-images/vrbo/2021-09-08/121.4167736.4569883.png">
            <a:hlinkClick r:id="rId3" tooltip=""/>
          </p:cNvPr>
          <p:cNvPicPr>
            <a:picLocks noChangeAspect="1"/>
          </p:cNvPicPr>
          <p:nvPr/>
        </p:nvPicPr>
        <p:blipFill>
          <a:blip r:embed="rId2"/>
          <a:srcRect l="0" r="1823" t="0" b="29178"/>
          <a:stretch/>
        </p:blipFill>
        <p:spPr>
          <a:xfrm>
            <a:off x="0" y="0"/>
            <a:ext cx="6400800" cy="6858000"/>
          </a:xfrm>
          <a:prstGeom prst="rect">
            <a:avLst/>
          </a:prstGeom>
        </p:spPr>
      </p:pic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2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Slide 1</vt:lpstr>
      <vt:lpstr>Slide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Woodfield Short-Term Rentals</dc:title>
  <dc:subject>Short-Term Rental Listing Snapshot</dc:subject>
  <dc:creator>ATL Neighbors</dc:creator>
  <cp:lastModifiedBy>ATL Neighbors</cp:lastModifiedBy>
  <cp:revision>1</cp:revision>
  <dcterms:created xsi:type="dcterms:W3CDTF">2022-09-01T12:23:40Z</dcterms:created>
  <dcterms:modified xsi:type="dcterms:W3CDTF">2022-09-01T12:23:40Z</dcterms:modified>
</cp:coreProperties>
</file>