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Woodfield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Woodfield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4167736ha" TargetMode="External"/><Relationship Id="rId3" Type="http://schemas.openxmlformats.org/officeDocument/2006/relationships/hyperlink" Target="https://www.vrbo.com/4167736ha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4167736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https://www.vrbo.com/4167736ha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$125 - $145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4.7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Rob Budd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1-09-08/121.4167736.4569883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Woodfield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2022-09-01T12:23:40Z</dcterms:created>
  <dcterms:modified xsi:type="dcterms:W3CDTF">2022-09-01T12:23:40Z</dcterms:modified>
</cp:coreProperties>
</file>