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Wilson Mill Meadows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Wilson Mill Meadows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31460765" TargetMode="External"/><Relationship Id="rId3" Type="http://schemas.openxmlformats.org/officeDocument/2006/relationships/hyperlink" Target="https://www.airbnb.com/rooms/31460765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53097741" TargetMode="External"/><Relationship Id="rId3" Type="http://schemas.openxmlformats.org/officeDocument/2006/relationships/hyperlink" Target="https://www.airbnb.com/rooms/53097741" TargetMode="External"/><Relationship Id="rId2" Type="http://schemas.openxmlformats.org/officeDocument/2006/relationships/image" Target="../media/image-3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31460765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https://www.airbnb.com/rooms/31460765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7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$464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19986082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LaMont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1-04-11/31460765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53097741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https://www.airbnb.com/rooms/53097741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6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$140 - $271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4.71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119953602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Jun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Myi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pic>
        <p:nvPicPr>
          <p:cNvPr id="14" name="Image 0" descr="./data/compressed-images/airbnb/2021-11-02/53097741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Wilson Mill Meadows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2022-09-01T12:23:42Z</dcterms:created>
  <dcterms:modified xsi:type="dcterms:W3CDTF">2022-09-01T12:23:42Z</dcterms:modified>
</cp:coreProperties>
</file>