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Wildwood Forest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Wildwood Forest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53926550" TargetMode="External"/><Relationship Id="rId3" Type="http://schemas.openxmlformats.org/officeDocument/2006/relationships/hyperlink" Target="https://www.airbnb.com/rooms/53926550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227459" TargetMode="External"/><Relationship Id="rId3" Type="http://schemas.openxmlformats.org/officeDocument/2006/relationships/hyperlink" Target="https://www.vrbo.com/2227459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53926550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https://www.airbnb.com/rooms/53926550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5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14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$238 - $394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4.73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382470716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Alfa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2-01-02/53926550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2227459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https://www.vrbo.com/2227459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7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$155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2-01-23/321.2227459.2792018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Wildwood Forest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2022-09-01T12:22:52Z</dcterms:created>
  <dcterms:modified xsi:type="dcterms:W3CDTF">2022-09-01T12:22:52Z</dcterms:modified>
</cp:coreProperties>
</file>