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notesMasterIdLst>
    <p:notesMasterId r:id="rId5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Wildwood (NPU-H)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Wildwood (NPU-H)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airbnb.com/rooms/49115148" TargetMode="External"/><Relationship Id="rId3" Type="http://schemas.openxmlformats.org/officeDocument/2006/relationships/hyperlink" Target="https://www.airbnb.com/rooms/49115148" TargetMode="External"/><Relationship Id="rId2" Type="http://schemas.openxmlformats.org/officeDocument/2006/relationships/image" Target="../media/image-2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vrbo.com/2953723" TargetMode="External"/><Relationship Id="rId3" Type="http://schemas.openxmlformats.org/officeDocument/2006/relationships/hyperlink" Target="https://www.vrbo.com/2953723" TargetMode="External"/><Relationship Id="rId2" Type="http://schemas.openxmlformats.org/officeDocument/2006/relationships/image" Target="../media/image-3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49115148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https://www.airbnb.com/rooms/49115148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$35 - $62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4.68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126122495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Jul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Fang Yuan Properties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21</a:t>
            </a:r>
            <a:endParaRPr lang="en-US" sz="1800" dirty="0"/>
          </a:p>
        </p:txBody>
      </p:sp>
      <p:pic>
        <p:nvPicPr>
          <p:cNvPr id="14" name="Image 0" descr="./data/compressed-images/airbnb/2021-04-12/49115148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2953723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https://www.vrbo.com/2953723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3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6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$109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3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Vacasa of Georgia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pic>
        <p:nvPicPr>
          <p:cNvPr id="14" name="Image 0" descr="./data/compressed-images/vrbo/2022-08-14/321.2953723.3525763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3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Wildwood (NPU-H)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2022-09-01T12:24:24Z</dcterms:created>
  <dcterms:modified xsi:type="dcterms:W3CDTF">2022-09-01T12:24:24Z</dcterms:modified>
</cp:coreProperties>
</file>