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Wildwood (NPU-C)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Wildwood (NPU-C)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034545" TargetMode="External"/><Relationship Id="rId3" Type="http://schemas.openxmlformats.org/officeDocument/2006/relationships/hyperlink" Target="https://www.airbnb.com/rooms/53034545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38237" TargetMode="External"/><Relationship Id="rId3" Type="http://schemas.openxmlformats.org/officeDocument/2006/relationships/hyperlink" Target="https://www.airbnb.com/rooms/5263823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867045" TargetMode="External"/><Relationship Id="rId3" Type="http://schemas.openxmlformats.org/officeDocument/2006/relationships/hyperlink" Target="https://www.airbnb.com/rooms/53867045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luxury-condo-in-midtown-atlanta.html" TargetMode="External"/><Relationship Id="rId3" Type="http://schemas.openxmlformats.org/officeDocument/2006/relationships/hyperlink" Target="https://www.booking.com/hotel/us/luxury-condo-in-midtown-atlanta.html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86762" TargetMode="External"/><Relationship Id="rId3" Type="http://schemas.openxmlformats.org/officeDocument/2006/relationships/hyperlink" Target="https://www.airbnb.com/rooms/51886762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24562" TargetMode="External"/><Relationship Id="rId3" Type="http://schemas.openxmlformats.org/officeDocument/2006/relationships/hyperlink" Target="https://www.vrbo.com/292456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146869" TargetMode="External"/><Relationship Id="rId3" Type="http://schemas.openxmlformats.org/officeDocument/2006/relationships/hyperlink" Target="https://www.airbnb.com/rooms/52146869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47120" TargetMode="External"/><Relationship Id="rId3" Type="http://schemas.openxmlformats.org/officeDocument/2006/relationships/hyperlink" Target="https://www.vrbo.com/224712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770893" TargetMode="External"/><Relationship Id="rId3" Type="http://schemas.openxmlformats.org/officeDocument/2006/relationships/hyperlink" Target="https://www.airbnb.com/rooms/4577089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3596326" TargetMode="External"/><Relationship Id="rId3" Type="http://schemas.openxmlformats.org/officeDocument/2006/relationships/hyperlink" Target="https://www.airbnb.com/rooms/1359632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27272" TargetMode="External"/><Relationship Id="rId3" Type="http://schemas.openxmlformats.org/officeDocument/2006/relationships/hyperlink" Target="https://www.airbnb.com/rooms/48427272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544990" TargetMode="External"/><Relationship Id="rId3" Type="http://schemas.openxmlformats.org/officeDocument/2006/relationships/hyperlink" Target="https://www.airbnb.com/rooms/4854499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741888" TargetMode="External"/><Relationship Id="rId3" Type="http://schemas.openxmlformats.org/officeDocument/2006/relationships/hyperlink" Target="https://www.airbnb.com/rooms/4574188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002340" TargetMode="External"/><Relationship Id="rId3" Type="http://schemas.openxmlformats.org/officeDocument/2006/relationships/hyperlink" Target="https://www.airbnb.com/rooms/5000234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98723" TargetMode="External"/><Relationship Id="rId3" Type="http://schemas.openxmlformats.org/officeDocument/2006/relationships/hyperlink" Target="https://www.airbnb.com/rooms/5319872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53034545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https://www.airbnb.com/rooms/53034545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$78 - 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429451407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Tish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17/530345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52638237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https://www.airbnb.com/rooms/52638237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426106887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Drsd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21/526382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53867045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https://www.airbnb.com/rooms/53867045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435907670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Amani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26/538670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luxury-condo-in-midtown-atlanta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https://www.booking.com/hotel/us/luxury-condo-in-midtown-atlanta.html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1888 EMERY ST NW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9.4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luxury-condo-in-midtown-atlanta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51886762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https://www.airbnb.com/rooms/51886762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$86 - $111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283519469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7/518867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2924562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https://www.vrbo.com/2924562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6/321.2924562.34966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52146869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https://www.airbnb.com/rooms/52146869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364134358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23/521468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2247120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https://www.vrbo.com/2247120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$239 - $259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47120.281168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45770893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https://www.airbnb.com/rooms/45770893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267342926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Malcolm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57708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13596326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https://www.airbnb.com/rooms/13596326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$450 - $550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78590250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Camille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135963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48427272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https://www.airbnb.com/rooms/48427272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233915277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Seyi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6-20/484272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48544990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https://www.airbnb.com/rooms/48544990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$221 - $310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273325497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Tia &amp; Mr 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85449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45741888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https://www.airbnb.com/rooms/45741888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$156 - $199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370816058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 &amp; Lily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1/457418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50002340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https://www.airbnb.com/rooms/50002340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104711627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Daraun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22/500023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53198723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https://www.airbnb.com/rooms/53198723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$166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4635538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IAdore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7/531987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Wildwood (NPU-C)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2022-09-01T12:22:21Z</dcterms:created>
  <dcterms:modified xsi:type="dcterms:W3CDTF">2022-09-01T12:22:21Z</dcterms:modified>
</cp:coreProperties>
</file>