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Westwood Terrace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Westwood Terrace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9590656ha" TargetMode="External"/><Relationship Id="rId3" Type="http://schemas.openxmlformats.org/officeDocument/2006/relationships/hyperlink" Target="https://www.vrbo.com/9590656ha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7889129" TargetMode="External"/><Relationship Id="rId3" Type="http://schemas.openxmlformats.org/officeDocument/2006/relationships/hyperlink" Target="https://www.airbnb.com/rooms/37889129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9833210" TargetMode="External"/><Relationship Id="rId3" Type="http://schemas.openxmlformats.org/officeDocument/2006/relationships/hyperlink" Target="https://www.airbnb.com/rooms/49833210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2124400" TargetMode="External"/><Relationship Id="rId3" Type="http://schemas.openxmlformats.org/officeDocument/2006/relationships/hyperlink" Target="https://www.airbnb.com/rooms/42124400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4323773" TargetMode="External"/><Relationship Id="rId3" Type="http://schemas.openxmlformats.org/officeDocument/2006/relationships/hyperlink" Target="https://www.airbnb.com/rooms/44323773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9461976" TargetMode="External"/><Relationship Id="rId3" Type="http://schemas.openxmlformats.org/officeDocument/2006/relationships/hyperlink" Target="https://www.airbnb.com/rooms/49461976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64998" TargetMode="External"/><Relationship Id="rId3" Type="http://schemas.openxmlformats.org/officeDocument/2006/relationships/hyperlink" Target="https://www.vrbo.com/2764998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9590656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https://www.vrbo.com/9590656ha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$150 - $230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Operations Manager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121.9590656.867045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37889129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https://www.airbnb.com/rooms/37889129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60512417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Joshua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7-07/3788912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49833210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https://www.airbnb.com/rooms/49833210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$40 - $50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180212799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John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5-22/4983321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42124400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https://www.airbnb.com/rooms/42124400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$111 - $247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4.33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46660863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Monique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4-17/4212440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44323773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https://www.airbnb.com/rooms/44323773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$50 - $65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180212799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John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4-05/4432377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49461976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https://www.airbnb.com/rooms/49461976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$45 - $70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180212799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John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5-22/4946197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2764998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https://www.vrbo.com/2764998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Allison Ambrose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6-14/321.2764998.333690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Westwood Terrace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2022-09-01T12:22:22Z</dcterms:created>
  <dcterms:modified xsi:type="dcterms:W3CDTF">2022-09-01T12:22:22Z</dcterms:modified>
</cp:coreProperties>
</file>