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Westhaven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Westhaven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4819324" TargetMode="External"/><Relationship Id="rId3" Type="http://schemas.openxmlformats.org/officeDocument/2006/relationships/hyperlink" Target="https://www.airbnb.com/rooms/34819324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2165389" TargetMode="External"/><Relationship Id="rId3" Type="http://schemas.openxmlformats.org/officeDocument/2006/relationships/hyperlink" Target="https://www.airbnb.com/rooms/22165389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53996" TargetMode="External"/><Relationship Id="rId3" Type="http://schemas.openxmlformats.org/officeDocument/2006/relationships/hyperlink" Target="https://www.vrbo.com/255399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323606" TargetMode="External"/><Relationship Id="rId3" Type="http://schemas.openxmlformats.org/officeDocument/2006/relationships/hyperlink" Target="https://www.airbnb.com/rooms/53323606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34819324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https://www.airbnb.com/rooms/34819324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$154 - $263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226109197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Kimone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3481932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22165389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https://www.airbnb.com/rooms/22165389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$93 - $116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161899928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2216538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2553996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https://www.vrbo.com/2553996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$274 - $485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Admin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53996.31241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53323606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https://www.airbnb.com/rooms/53323606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$102 - $128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238805243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Leila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17/5332360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Westhaven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2022-09-01T12:22:53Z</dcterms:created>
  <dcterms:modified xsi:type="dcterms:W3CDTF">2022-09-01T12:22:53Z</dcterms:modified>
</cp:coreProperties>
</file>