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West Paces Ferry/Northside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West Paces Ferry/Northside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2828332" TargetMode="External"/><Relationship Id="rId3" Type="http://schemas.openxmlformats.org/officeDocument/2006/relationships/hyperlink" Target="https://www.airbnb.com/rooms/52828332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52828332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https://www.airbnb.com/rooms/52828332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$109 - $160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4.91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92449056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Jun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Anthony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2-02-22/52828332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Paces Ferry/Northside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2022-09-01T12:22:06Z</dcterms:created>
  <dcterms:modified xsi:type="dcterms:W3CDTF">2022-09-01T12:22:06Z</dcterms:modified>
</cp:coreProperties>
</file>