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West Manor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West Manor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2020830" TargetMode="External"/><Relationship Id="rId3" Type="http://schemas.openxmlformats.org/officeDocument/2006/relationships/hyperlink" Target="https://www.airbnb.com/rooms/32020830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4157887" TargetMode="External"/><Relationship Id="rId3" Type="http://schemas.openxmlformats.org/officeDocument/2006/relationships/hyperlink" Target="https://www.airbnb.com/rooms/54157887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32020830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https://www.airbnb.com/rooms/32020830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$75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90688294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Robbie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5-15/32020830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54157887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https://www.airbnb.com/rooms/54157887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$172 - $185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4.95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291095177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Lanail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2-01-17/54157887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Manor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2022-09-01T12:24:24Z</dcterms:created>
  <dcterms:modified xsi:type="dcterms:W3CDTF">2022-09-01T12:24:24Z</dcterms:modified>
</cp:coreProperties>
</file>