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notesMasterIdLst>
    <p:notesMasterId r:id="rId21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1714500"/>
            <a:ext cx="10972800" cy="1714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West Lake</a:t>
            </a:r>
            <a:endParaRPr lang="en-US" sz="5400" dirty="0"/>
          </a:p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Short-Term Rentals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2438400" y="3771900"/>
            <a:ext cx="73152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Listings Snapshot</a:t>
            </a:r>
            <a:endParaRPr lang="en-US" sz="2700" dirty="0"/>
          </a:p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ATL Neighbors</a:t>
            </a:r>
            <a:endParaRPr lang="en-US" sz="2700" dirty="0"/>
          </a:p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2022-06-01 to 2022-08-23</a:t>
            </a:r>
            <a:endParaRPr lang="en-US" sz="27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1002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_LISTINGS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1714500"/>
            <a:ext cx="10972800" cy="1714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No Listings Found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2438400" y="3771900"/>
            <a:ext cx="73152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 West Lake</a:t>
            </a:r>
            <a:endParaRPr lang="en-US" sz="27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1003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ING_WITH_IMAGE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3504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Crowdsourced Address:  </a:t>
            </a:r>
            <a:endParaRPr lang="en-US" sz="1800" dirty="0"/>
          </a:p>
        </p:txBody>
      </p:sp>
      <p:sp>
        <p:nvSpPr>
          <p:cNvPr id="3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 Address</a:t>
            </a:r>
            <a:endParaRPr lang="en-US" sz="1800" dirty="0"/>
          </a:p>
        </p:txBody>
      </p:sp>
      <p:sp>
        <p:nvSpPr>
          <p:cNvPr id="4" name="Text 1"/>
          <p:cNvSpPr/>
          <p:nvPr/>
        </p:nvSpPr>
        <p:spPr>
          <a:xfrm>
            <a:off x="603504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Bedrooms: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6" name="Text 2"/>
          <p:cNvSpPr/>
          <p:nvPr/>
        </p:nvSpPr>
        <p:spPr>
          <a:xfrm>
            <a:off x="603504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Maximum Occupancy: </a:t>
            </a:r>
            <a:endParaRPr lang="en-US" sz="1800" dirty="0"/>
          </a:p>
        </p:txBody>
      </p:sp>
      <p:sp>
        <p:nvSpPr>
          <p:cNvPr id="7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8" name="Text 3"/>
          <p:cNvSpPr/>
          <p:nvPr/>
        </p:nvSpPr>
        <p:spPr>
          <a:xfrm>
            <a:off x="603504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Rate: </a:t>
            </a:r>
            <a:endParaRPr lang="en-US" sz="1800" dirty="0"/>
          </a:p>
        </p:txBody>
      </p:sp>
      <p:sp>
        <p:nvSpPr>
          <p:cNvPr id="9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0" name="Text 4"/>
          <p:cNvSpPr/>
          <p:nvPr/>
        </p:nvSpPr>
        <p:spPr>
          <a:xfrm>
            <a:off x="603504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Rating: </a:t>
            </a:r>
            <a:endParaRPr lang="en-US" sz="1800" dirty="0"/>
          </a:p>
        </p:txBody>
      </p:sp>
      <p:sp>
        <p:nvSpPr>
          <p:cNvPr id="11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2" name="Text 5"/>
          <p:cNvSpPr/>
          <p:nvPr/>
        </p:nvSpPr>
        <p:spPr>
          <a:xfrm>
            <a:off x="603504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Minimum Nights: </a:t>
            </a:r>
            <a:endParaRPr lang="en-US" sz="1800" dirty="0"/>
          </a:p>
        </p:txBody>
      </p:sp>
      <p:sp>
        <p:nvSpPr>
          <p:cNvPr id="13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4" name="Text 6"/>
          <p:cNvSpPr/>
          <p:nvPr/>
        </p:nvSpPr>
        <p:spPr>
          <a:xfrm>
            <a:off x="603504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Host Name: </a:t>
            </a:r>
            <a:endParaRPr lang="en-US" sz="1800" dirty="0"/>
          </a:p>
        </p:txBody>
      </p:sp>
      <p:sp>
        <p:nvSpPr>
          <p:cNvPr id="15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6" name="Text 7"/>
          <p:cNvSpPr/>
          <p:nvPr/>
        </p:nvSpPr>
        <p:spPr>
          <a:xfrm>
            <a:off x="603504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Host Identifier: </a:t>
            </a:r>
            <a:endParaRPr lang="en-US" sz="1800" dirty="0"/>
          </a:p>
        </p:txBody>
      </p:sp>
      <p:sp>
        <p:nvSpPr>
          <p:cNvPr id="17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8" name="Text 8"/>
          <p:cNvSpPr/>
          <p:nvPr/>
        </p:nvSpPr>
        <p:spPr>
          <a:xfrm>
            <a:off x="603504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Total Host Listings: </a:t>
            </a:r>
            <a:endParaRPr lang="en-US" sz="1800" dirty="0"/>
          </a:p>
        </p:txBody>
      </p:sp>
      <p:sp>
        <p:nvSpPr>
          <p:cNvPr id="19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20" name="Text 9"/>
          <p:cNvSpPr/>
          <p:nvPr/>
        </p:nvSpPr>
        <p:spPr>
          <a:xfrm>
            <a:off x="603504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URL: </a:t>
            </a:r>
            <a:endParaRPr lang="en-US" sz="1800" dirty="0"/>
          </a:p>
        </p:txBody>
      </p:sp>
      <p:sp>
        <p:nvSpPr>
          <p:cNvPr id="21" name="Text 10"/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0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0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000" dirty="0"/>
          </a:p>
        </p:txBody>
      </p:sp>
      <p:sp>
        <p:nvSpPr>
          <p:cNvPr id="22" name="Text 10"/>
          <p:cNvSpPr/>
          <p:nvPr/>
        </p:nvSpPr>
        <p:spPr>
          <a:xfrm>
            <a:off x="603504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Date: </a:t>
            </a:r>
            <a:endParaRPr lang="en-US" sz="1800" dirty="0"/>
          </a:p>
        </p:txBody>
      </p:sp>
      <p:sp>
        <p:nvSpPr>
          <p:cNvPr id="23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24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(Placeholder 1)</a:t>
            </a:r>
            <a:endParaRPr lang="en-US" sz="44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1004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4572000" y="473202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null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38725523" TargetMode="External"/><Relationship Id="rId3" Type="http://schemas.openxmlformats.org/officeDocument/2006/relationships/hyperlink" Target="https://www.airbnb.com/rooms/38725523" TargetMode="External"/><Relationship Id="rId2" Type="http://schemas.openxmlformats.org/officeDocument/2006/relationships/image" Target="../media/image-10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31620129" TargetMode="External"/><Relationship Id="rId3" Type="http://schemas.openxmlformats.org/officeDocument/2006/relationships/hyperlink" Target="https://www.airbnb.com/rooms/31620129" TargetMode="External"/><Relationship Id="rId2" Type="http://schemas.openxmlformats.org/officeDocument/2006/relationships/image" Target="../media/image-11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2406180" TargetMode="External"/><Relationship Id="rId3" Type="http://schemas.openxmlformats.org/officeDocument/2006/relationships/hyperlink" Target="https://www.airbnb.com/rooms/52406180" TargetMode="External"/><Relationship Id="rId2" Type="http://schemas.openxmlformats.org/officeDocument/2006/relationships/image" Target="../media/image-12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3955840" TargetMode="External"/><Relationship Id="rId3" Type="http://schemas.openxmlformats.org/officeDocument/2006/relationships/hyperlink" Target="https://www.airbnb.com/rooms/53955840" TargetMode="External"/><Relationship Id="rId2" Type="http://schemas.openxmlformats.org/officeDocument/2006/relationships/image" Target="../media/image-13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595105" TargetMode="External"/><Relationship Id="rId3" Type="http://schemas.openxmlformats.org/officeDocument/2006/relationships/hyperlink" Target="https://www.vrbo.com/2595105" TargetMode="External"/><Relationship Id="rId2" Type="http://schemas.openxmlformats.org/officeDocument/2006/relationships/image" Target="../media/image-14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4054972" TargetMode="External"/><Relationship Id="rId3" Type="http://schemas.openxmlformats.org/officeDocument/2006/relationships/hyperlink" Target="https://www.airbnb.com/rooms/54054972" TargetMode="External"/><Relationship Id="rId2" Type="http://schemas.openxmlformats.org/officeDocument/2006/relationships/image" Target="../media/image-15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605237" TargetMode="External"/><Relationship Id="rId3" Type="http://schemas.openxmlformats.org/officeDocument/2006/relationships/hyperlink" Target="https://www.vrbo.com/2605237" TargetMode="External"/><Relationship Id="rId2" Type="http://schemas.openxmlformats.org/officeDocument/2006/relationships/image" Target="../media/image-16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638425" TargetMode="External"/><Relationship Id="rId3" Type="http://schemas.openxmlformats.org/officeDocument/2006/relationships/hyperlink" Target="https://www.vrbo.com/2638425" TargetMode="External"/><Relationship Id="rId2" Type="http://schemas.openxmlformats.org/officeDocument/2006/relationships/image" Target="../media/image-17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486175" TargetMode="External"/><Relationship Id="rId3" Type="http://schemas.openxmlformats.org/officeDocument/2006/relationships/hyperlink" Target="https://www.vrbo.com/2486175" TargetMode="External"/><Relationship Id="rId2" Type="http://schemas.openxmlformats.org/officeDocument/2006/relationships/image" Target="../media/image-18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927108" TargetMode="External"/><Relationship Id="rId3" Type="http://schemas.openxmlformats.org/officeDocument/2006/relationships/hyperlink" Target="https://www.vrbo.com/2927108" TargetMode="External"/><Relationship Id="rId2" Type="http://schemas.openxmlformats.org/officeDocument/2006/relationships/image" Target="../media/image-19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003037" TargetMode="External"/><Relationship Id="rId3" Type="http://schemas.openxmlformats.org/officeDocument/2006/relationships/hyperlink" Target="https://www.vrbo.com/2003037" TargetMode="External"/><Relationship Id="rId2" Type="http://schemas.openxmlformats.org/officeDocument/2006/relationships/image" Target="../media/image-2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1541117" TargetMode="External"/><Relationship Id="rId3" Type="http://schemas.openxmlformats.org/officeDocument/2006/relationships/hyperlink" Target="https://www.vrbo.com/1541117" TargetMode="External"/><Relationship Id="rId2" Type="http://schemas.openxmlformats.org/officeDocument/2006/relationships/image" Target="../media/image-3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31598093" TargetMode="External"/><Relationship Id="rId3" Type="http://schemas.openxmlformats.org/officeDocument/2006/relationships/hyperlink" Target="https://www.airbnb.com/rooms/31598093" TargetMode="External"/><Relationship Id="rId2" Type="http://schemas.openxmlformats.org/officeDocument/2006/relationships/image" Target="../media/image-4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49531796" TargetMode="External"/><Relationship Id="rId3" Type="http://schemas.openxmlformats.org/officeDocument/2006/relationships/hyperlink" Target="https://www.airbnb.com/rooms/49531796" TargetMode="External"/><Relationship Id="rId2" Type="http://schemas.openxmlformats.org/officeDocument/2006/relationships/image" Target="../media/image-5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33290388" TargetMode="External"/><Relationship Id="rId3" Type="http://schemas.openxmlformats.org/officeDocument/2006/relationships/hyperlink" Target="https://www.airbnb.com/rooms/33290388" TargetMode="External"/><Relationship Id="rId2" Type="http://schemas.openxmlformats.org/officeDocument/2006/relationships/image" Target="../media/image-6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29739635" TargetMode="External"/><Relationship Id="rId3" Type="http://schemas.openxmlformats.org/officeDocument/2006/relationships/hyperlink" Target="https://www.airbnb.com/rooms/29739635" TargetMode="External"/><Relationship Id="rId2" Type="http://schemas.openxmlformats.org/officeDocument/2006/relationships/image" Target="../media/image-7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31652554" TargetMode="External"/><Relationship Id="rId3" Type="http://schemas.openxmlformats.org/officeDocument/2006/relationships/hyperlink" Target="https://www.airbnb.com/rooms/31652554" TargetMode="External"/><Relationship Id="rId2" Type="http://schemas.openxmlformats.org/officeDocument/2006/relationships/image" Target="../media/image-8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39923816" TargetMode="External"/><Relationship Id="rId3" Type="http://schemas.openxmlformats.org/officeDocument/2006/relationships/hyperlink" Target="https://www.airbnb.com/rooms/39923816" TargetMode="External"/><Relationship Id="rId2" Type="http://schemas.openxmlformats.org/officeDocument/2006/relationships/image" Target="../media/image-9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38725523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https://www.airbnb.com/rooms/38725523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$42 - $79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4.41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297292970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Jun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Michael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1-07-04/38725523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31620129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https://www.airbnb.com/rooms/31620129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$800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2492202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Ambrose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pic>
        <p:nvPicPr>
          <p:cNvPr id="14" name="Image 0" descr="./data/compressed-images/airbnb/2021-05-15/31620129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52406180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https://www.airbnb.com/rooms/52406180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$162 - $279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4.88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36739421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Jun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Dane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1-09-26/52406180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53955840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https://www.airbnb.com/rooms/53955840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$68 - $82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4.87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64976928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Karol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pic>
        <p:nvPicPr>
          <p:cNvPr id="14" name="Image 0" descr="./data/compressed-images/airbnb/2021-12-26/53955840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2595105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https://www.vrbo.com/2595105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$189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Alfa Creative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12-30/321.2595105.3165516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54054972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https://www.airbnb.com/rooms/54054972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$166 - $400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4.88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64585444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Jul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Cool House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2-01-02/54054972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2605237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https://www.vrbo.com/2605237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$120 - $79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Karol Jimenez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2-01-09/321.2605237.3175713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2638425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https://www.vrbo.com/2638425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$49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2-01-30/321.2638425.3209028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2486175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https://www.vrbo.com/2486175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$116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Ameer &amp; Brandy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2-03-01/321.2486175.3055846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2927108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https://www.vrbo.com/2927108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$149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2-07-31/321.2927108.3499148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2003037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https://www.vrbo.com/2003037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$170 - $207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4.4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chris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09-08/321.2003037.2567554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1541117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https://www.vrbo.com/1541117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9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$299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Manika Gamble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09-08/321.1541117.2100835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31598093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https://www.airbnb.com/rooms/31598093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$2500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231008233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Terrance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1-04-05/31598093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49531796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https://www.airbnb.com/rooms/49531796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$96 - $195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4.86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64976928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Karol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pic>
        <p:nvPicPr>
          <p:cNvPr id="14" name="Image 0" descr="./data/compressed-images/airbnb/2021-05-15/49531796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33290388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https://www.airbnb.com/rooms/33290388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$122 - $278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4.54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49819100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Manika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11</a:t>
            </a:r>
            <a:endParaRPr lang="en-US" sz="1800" dirty="0"/>
          </a:p>
        </p:txBody>
      </p:sp>
      <p:pic>
        <p:nvPicPr>
          <p:cNvPr id="14" name="Image 0" descr="./data/compressed-images/airbnb/2021-05-15/33290388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29739635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https://www.airbnb.com/rooms/29739635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$111 - $150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4.74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70310350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Juwanie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pic>
        <p:nvPicPr>
          <p:cNvPr id="14" name="Image 0" descr="./data/compressed-images/airbnb/2021-04-17/29739635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31652554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https://www.airbnb.com/rooms/31652554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$3500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2492202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Ambrose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pic>
        <p:nvPicPr>
          <p:cNvPr id="14" name="Image 0" descr="./data/compressed-images/airbnb/2021-04-05/31652554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39923816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https://www.airbnb.com/rooms/39923816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$222 - $415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4.92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132654896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Simone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1-04-05/39923816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West Lake Short-Term Rentals</dc:title>
  <dc:subject>Short-Term Rental Listing Snapshot</dc:subject>
  <dc:creator>ATL Neighbors</dc:creator>
  <cp:lastModifiedBy>ATL Neighbors</cp:lastModifiedBy>
  <cp:revision>1</cp:revision>
  <dcterms:created xsi:type="dcterms:W3CDTF">2022-09-01T12:22:53Z</dcterms:created>
  <dcterms:modified xsi:type="dcterms:W3CDTF">2022-09-01T12:22:53Z</dcterms:modified>
</cp:coreProperties>
</file>