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West Highlands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West Highlands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1921173" TargetMode="External"/><Relationship Id="rId3" Type="http://schemas.openxmlformats.org/officeDocument/2006/relationships/hyperlink" Target="https://www.vrbo.com/1921173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1921173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https://www.vrbo.com/1921173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$100 - $99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4.888889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Lorrie Waller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1921173.248369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Highlands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2022-09-01T12:24:02Z</dcterms:created>
  <dcterms:modified xsi:type="dcterms:W3CDTF">2022-09-01T12:24:02Z</dcterms:modified>
</cp:coreProperties>
</file>