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slideMasters/slideMaster89.xml" ContentType="application/vnd.openxmlformats-officedocument.presentationml.slideMaster+xml"/>
  <Override PartName="/ppt/slides/slide89.xml" ContentType="application/vnd.openxmlformats-officedocument.presentationml.slide+xml"/>
  <Override PartName="/ppt/slideMasters/slideMaster90.xml" ContentType="application/vnd.openxmlformats-officedocument.presentationml.slideMaster+xml"/>
  <Override PartName="/ppt/slides/slide90.xml" ContentType="application/vnd.openxmlformats-officedocument.presentationml.slide+xml"/>
  <Override PartName="/ppt/slideMasters/slideMaster91.xml" ContentType="application/vnd.openxmlformats-officedocument.presentationml.slideMaster+xml"/>
  <Override PartName="/ppt/slides/slide91.xml" ContentType="application/vnd.openxmlformats-officedocument.presentationml.slide+xml"/>
  <Override PartName="/ppt/slideMasters/slideMaster92.xml" ContentType="application/vnd.openxmlformats-officedocument.presentationml.slideMaster+xml"/>
  <Override PartName="/ppt/slides/slide92.xml" ContentType="application/vnd.openxmlformats-officedocument.presentationml.slide+xml"/>
  <Override PartName="/ppt/slideMasters/slideMaster93.xml" ContentType="application/vnd.openxmlformats-officedocument.presentationml.slideMaster+xml"/>
  <Override PartName="/ppt/slides/slide93.xml" ContentType="application/vnd.openxmlformats-officedocument.presentationml.slide+xml"/>
  <Override PartName="/ppt/slideMasters/slideMaster94.xml" ContentType="application/vnd.openxmlformats-officedocument.presentationml.slideMaster+xml"/>
  <Override PartName="/ppt/slides/slide94.xml" ContentType="application/vnd.openxmlformats-officedocument.presentationml.slide+xml"/>
  <Override PartName="/ppt/slideMasters/slideMaster95.xml" ContentType="application/vnd.openxmlformats-officedocument.presentationml.slideMaster+xml"/>
  <Override PartName="/ppt/slides/slide95.xml" ContentType="application/vnd.openxmlformats-officedocument.presentationml.slide+xml"/>
  <Override PartName="/ppt/slideMasters/slideMaster96.xml" ContentType="application/vnd.openxmlformats-officedocument.presentationml.slideMaster+xml"/>
  <Override PartName="/ppt/slides/slide96.xml" ContentType="application/vnd.openxmlformats-officedocument.presentationml.slide+xml"/>
  <Override PartName="/ppt/slideMasters/slideMaster97.xml" ContentType="application/vnd.openxmlformats-officedocument.presentationml.slideMaster+xml"/>
  <Override PartName="/ppt/slides/slide97.xml" ContentType="application/vnd.openxmlformats-officedocument.presentationml.slide+xml"/>
  <Override PartName="/ppt/slideMasters/slideMaster98.xml" ContentType="application/vnd.openxmlformats-officedocument.presentationml.slideMaster+xml"/>
  <Override PartName="/ppt/slides/slide98.xml" ContentType="application/vnd.openxmlformats-officedocument.presentationml.slide+xml"/>
  <Override PartName="/ppt/slideMasters/slideMaster99.xml" ContentType="application/vnd.openxmlformats-officedocument.presentationml.slideMaster+xml"/>
  <Override PartName="/ppt/slides/slide99.xml" ContentType="application/vnd.openxmlformats-officedocument.presentationml.slide+xml"/>
  <Override PartName="/ppt/slideMasters/slideMaster100.xml" ContentType="application/vnd.openxmlformats-officedocument.presentationml.slideMaster+xml"/>
  <Override PartName="/ppt/slides/slide100.xml" ContentType="application/vnd.openxmlformats-officedocument.presentationml.slide+xml"/>
  <Override PartName="/ppt/slideMasters/slideMaster101.xml" ContentType="application/vnd.openxmlformats-officedocument.presentationml.slideMaster+xml"/>
  <Override PartName="/ppt/slides/slide101.xml" ContentType="application/vnd.openxmlformats-officedocument.presentationml.slide+xml"/>
  <Override PartName="/ppt/slideMasters/slideMaster102.xml" ContentType="application/vnd.openxmlformats-officedocument.presentationml.slideMaster+xml"/>
  <Override PartName="/ppt/slides/slide102.xml" ContentType="application/vnd.openxmlformats-officedocument.presentationml.slide+xml"/>
  <Override PartName="/ppt/slideMasters/slideMaster103.xml" ContentType="application/vnd.openxmlformats-officedocument.presentationml.slideMaster+xml"/>
  <Override PartName="/ppt/slides/slide103.xml" ContentType="application/vnd.openxmlformats-officedocument.presentationml.slide+xml"/>
  <Override PartName="/ppt/slideMasters/slideMaster104.xml" ContentType="application/vnd.openxmlformats-officedocument.presentationml.slideMaster+xml"/>
  <Override PartName="/ppt/slides/slide104.xml" ContentType="application/vnd.openxmlformats-officedocument.presentationml.slide+xml"/>
  <Override PartName="/ppt/slideMasters/slideMaster105.xml" ContentType="application/vnd.openxmlformats-officedocument.presentationml.slideMaster+xml"/>
  <Override PartName="/ppt/slides/slide105.xml" ContentType="application/vnd.openxmlformats-officedocument.presentationml.slide+xml"/>
  <Override PartName="/ppt/slideMasters/slideMaster106.xml" ContentType="application/vnd.openxmlformats-officedocument.presentationml.slideMaster+xml"/>
  <Override PartName="/ppt/slides/slide106.xml" ContentType="application/vnd.openxmlformats-officedocument.presentationml.slide+xml"/>
  <Override PartName="/ppt/slideMasters/slideMaster107.xml" ContentType="application/vnd.openxmlformats-officedocument.presentationml.slideMaster+xml"/>
  <Override PartName="/ppt/slides/slide107.xml" ContentType="application/vnd.openxmlformats-officedocument.presentationml.slide+xml"/>
  <Override PartName="/ppt/slideMasters/slideMaster108.xml" ContentType="application/vnd.openxmlformats-officedocument.presentationml.slideMaster+xml"/>
  <Override PartName="/ppt/slides/slide108.xml" ContentType="application/vnd.openxmlformats-officedocument.presentationml.slide+xml"/>
  <Override PartName="/ppt/slideMasters/slideMaster109.xml" ContentType="application/vnd.openxmlformats-officedocument.presentationml.slideMaster+xml"/>
  <Override PartName="/ppt/slides/slide109.xml" ContentType="application/vnd.openxmlformats-officedocument.presentationml.slide+xml"/>
  <Override PartName="/ppt/slideMasters/slideMaster110.xml" ContentType="application/vnd.openxmlformats-officedocument.presentationml.slideMaster+xml"/>
  <Override PartName="/ppt/slides/slide110.xml" ContentType="application/vnd.openxmlformats-officedocument.presentationml.slide+xml"/>
  <Override PartName="/ppt/slideMasters/slideMaster111.xml" ContentType="application/vnd.openxmlformats-officedocument.presentationml.slideMaster+xml"/>
  <Override PartName="/ppt/slides/slide111.xml" ContentType="application/vnd.openxmlformats-officedocument.presentationml.slide+xml"/>
  <Override PartName="/ppt/slideMasters/slideMaster112.xml" ContentType="application/vnd.openxmlformats-officedocument.presentationml.slideMaster+xml"/>
  <Override PartName="/ppt/slides/slide112.xml" ContentType="application/vnd.openxmlformats-officedocument.presentationml.slide+xml"/>
  <Override PartName="/ppt/slideMasters/slideMaster113.xml" ContentType="application/vnd.openxmlformats-officedocument.presentationml.slideMaster+xml"/>
  <Override PartName="/ppt/slides/slide113.xml" ContentType="application/vnd.openxmlformats-officedocument.presentationml.slide+xml"/>
  <Override PartName="/ppt/slideMasters/slideMaster114.xml" ContentType="application/vnd.openxmlformats-officedocument.presentationml.slideMaster+xml"/>
  <Override PartName="/ppt/slides/slide114.xml" ContentType="application/vnd.openxmlformats-officedocument.presentationml.slide+xml"/>
  <Override PartName="/ppt/slideMasters/slideMaster115.xml" ContentType="application/vnd.openxmlformats-officedocument.presentationml.slideMaster+xml"/>
  <Override PartName="/ppt/slides/slide115.xml" ContentType="application/vnd.openxmlformats-officedocument.presentationml.slide+xml"/>
  <Override PartName="/ppt/slideMasters/slideMaster116.xml" ContentType="application/vnd.openxmlformats-officedocument.presentationml.slideMaster+xml"/>
  <Override PartName="/ppt/slides/slide116.xml" ContentType="application/vnd.openxmlformats-officedocument.presentationml.slide+xml"/>
  <Override PartName="/ppt/slideMasters/slideMaster117.xml" ContentType="application/vnd.openxmlformats-officedocument.presentationml.slideMaster+xml"/>
  <Override PartName="/ppt/slides/slide117.xml" ContentType="application/vnd.openxmlformats-officedocument.presentationml.slide+xml"/>
  <Override PartName="/ppt/slideMasters/slideMaster118.xml" ContentType="application/vnd.openxmlformats-officedocument.presentationml.slideMaster+xml"/>
  <Override PartName="/ppt/slides/slide118.xml" ContentType="application/vnd.openxmlformats-officedocument.presentationml.slide+xml"/>
  <Override PartName="/ppt/slideMasters/slideMaster119.xml" ContentType="application/vnd.openxmlformats-officedocument.presentationml.slideMaster+xml"/>
  <Override PartName="/ppt/slides/slide119.xml" ContentType="application/vnd.openxmlformats-officedocument.presentationml.slide+xml"/>
  <Override PartName="/ppt/slideMasters/slideMaster120.xml" ContentType="application/vnd.openxmlformats-officedocument.presentationml.slideMaster+xml"/>
  <Override PartName="/ppt/slides/slide120.xml" ContentType="application/vnd.openxmlformats-officedocument.presentationml.slide+xml"/>
  <Override PartName="/ppt/slideMasters/slideMaster121.xml" ContentType="application/vnd.openxmlformats-officedocument.presentationml.slideMaster+xml"/>
  <Override PartName="/ppt/slides/slide121.xml" ContentType="application/vnd.openxmlformats-officedocument.presentationml.slide+xml"/>
  <Override PartName="/ppt/slideMasters/slideMaster122.xml" ContentType="application/vnd.openxmlformats-officedocument.presentationml.slideMaster+xml"/>
  <Override PartName="/ppt/slides/slide122.xml" ContentType="application/vnd.openxmlformats-officedocument.presentationml.slide+xml"/>
  <Override PartName="/ppt/slideMasters/slideMaster123.xml" ContentType="application/vnd.openxmlformats-officedocument.presentationml.slideMaster+xml"/>
  <Override PartName="/ppt/slides/slide123.xml" ContentType="application/vnd.openxmlformats-officedocument.presentationml.slide+xml"/>
  <Override PartName="/ppt/slideMasters/slideMaster124.xml" ContentType="application/vnd.openxmlformats-officedocument.presentationml.slideMaster+xml"/>
  <Override PartName="/ppt/slides/slide124.xml" ContentType="application/vnd.openxmlformats-officedocument.presentationml.slide+xml"/>
  <Override PartName="/ppt/slideMasters/slideMaster125.xml" ContentType="application/vnd.openxmlformats-officedocument.presentationml.slideMaster+xml"/>
  <Override PartName="/ppt/slides/slide125.xml" ContentType="application/vnd.openxmlformats-officedocument.presentationml.slide+xml"/>
  <Override PartName="/ppt/slideMasters/slideMaster126.xml" ContentType="application/vnd.openxmlformats-officedocument.presentationml.slideMaster+xml"/>
  <Override PartName="/ppt/slides/slide126.xml" ContentType="application/vnd.openxmlformats-officedocument.presentationml.slide+xml"/>
  <Override PartName="/ppt/slideMasters/slideMaster127.xml" ContentType="application/vnd.openxmlformats-officedocument.presentationml.slideMaster+xml"/>
  <Override PartName="/ppt/slides/slide127.xml" ContentType="application/vnd.openxmlformats-officedocument.presentationml.slide+xml"/>
  <Override PartName="/ppt/slideMasters/slideMaster128.xml" ContentType="application/vnd.openxmlformats-officedocument.presentationml.slideMaster+xml"/>
  <Override PartName="/ppt/slides/slide128.xml" ContentType="application/vnd.openxmlformats-officedocument.presentationml.slide+xml"/>
  <Override PartName="/ppt/slideMasters/slideMaster129.xml" ContentType="application/vnd.openxmlformats-officedocument.presentationml.slideMaster+xml"/>
  <Override PartName="/ppt/slides/slide129.xml" ContentType="application/vnd.openxmlformats-officedocument.presentationml.slide+xml"/>
  <Override PartName="/ppt/slideMasters/slideMaster130.xml" ContentType="application/vnd.openxmlformats-officedocument.presentationml.slideMaster+xml"/>
  <Override PartName="/ppt/slides/slide130.xml" ContentType="application/vnd.openxmlformats-officedocument.presentationml.slide+xml"/>
  <Override PartName="/ppt/slideMasters/slideMaster131.xml" ContentType="application/vnd.openxmlformats-officedocument.presentationml.slideMaster+xml"/>
  <Override PartName="/ppt/slides/slide131.xml" ContentType="application/vnd.openxmlformats-officedocument.presentationml.slide+xml"/>
  <Override PartName="/ppt/slideMasters/slideMaster132.xml" ContentType="application/vnd.openxmlformats-officedocument.presentationml.slideMaster+xml"/>
  <Override PartName="/ppt/slides/slide132.xml" ContentType="application/vnd.openxmlformats-officedocument.presentationml.slide+xml"/>
  <Override PartName="/ppt/slideMasters/slideMaster133.xml" ContentType="application/vnd.openxmlformats-officedocument.presentationml.slideMaster+xml"/>
  <Override PartName="/ppt/slides/slide133.xml" ContentType="application/vnd.openxmlformats-officedocument.presentationml.slide+xml"/>
  <Override PartName="/ppt/slideMasters/slideMaster134.xml" ContentType="application/vnd.openxmlformats-officedocument.presentationml.slideMaster+xml"/>
  <Override PartName="/ppt/slides/slide134.xml" ContentType="application/vnd.openxmlformats-officedocument.presentationml.slide+xml"/>
  <Override PartName="/ppt/slideMasters/slideMaster135.xml" ContentType="application/vnd.openxmlformats-officedocument.presentationml.slideMaster+xml"/>
  <Override PartName="/ppt/slides/slide135.xml" ContentType="application/vnd.openxmlformats-officedocument.presentationml.slide+xml"/>
  <Override PartName="/ppt/slideMasters/slideMaster136.xml" ContentType="application/vnd.openxmlformats-officedocument.presentationml.slideMaster+xml"/>
  <Override PartName="/ppt/slides/slide136.xml" ContentType="application/vnd.openxmlformats-officedocument.presentationml.slide+xml"/>
  <Override PartName="/ppt/slideMasters/slideMaster137.xml" ContentType="application/vnd.openxmlformats-officedocument.presentationml.slideMaster+xml"/>
  <Override PartName="/ppt/slides/slide137.xml" ContentType="application/vnd.openxmlformats-officedocument.presentationml.slide+xml"/>
  <Override PartName="/ppt/slideMasters/slideMaster138.xml" ContentType="application/vnd.openxmlformats-officedocument.presentationml.slideMaster+xml"/>
  <Override PartName="/ppt/slides/slide138.xml" ContentType="application/vnd.openxmlformats-officedocument.presentationml.slide+xml"/>
  <Override PartName="/ppt/slideMasters/slideMaster139.xml" ContentType="application/vnd.openxmlformats-officedocument.presentationml.slideMaster+xml"/>
  <Override PartName="/ppt/slides/slide139.xml" ContentType="application/vnd.openxmlformats-officedocument.presentationml.slide+xml"/>
  <Override PartName="/ppt/slideMasters/slideMaster140.xml" ContentType="application/vnd.openxmlformats-officedocument.presentationml.slideMaster+xml"/>
  <Override PartName="/ppt/slides/slide140.xml" ContentType="application/vnd.openxmlformats-officedocument.presentationml.slide+xml"/>
  <Override PartName="/ppt/slideMasters/slideMaster141.xml" ContentType="application/vnd.openxmlformats-officedocument.presentationml.slideMaster+xml"/>
  <Override PartName="/ppt/slides/slide141.xml" ContentType="application/vnd.openxmlformats-officedocument.presentationml.slide+xml"/>
  <Override PartName="/ppt/slideMasters/slideMaster142.xml" ContentType="application/vnd.openxmlformats-officedocument.presentationml.slideMaster+xml"/>
  <Override PartName="/ppt/slides/slide142.xml" ContentType="application/vnd.openxmlformats-officedocument.presentationml.slide+xml"/>
  <Override PartName="/ppt/slideMasters/slideMaster143.xml" ContentType="application/vnd.openxmlformats-officedocument.presentationml.slideMaster+xml"/>
  <Override PartName="/ppt/slides/slide143.xml" ContentType="application/vnd.openxmlformats-officedocument.presentationml.slide+xml"/>
  <Override PartName="/ppt/slideMasters/slideMaster144.xml" ContentType="application/vnd.openxmlformats-officedocument.presentationml.slideMaster+xml"/>
  <Override PartName="/ppt/slides/slide144.xml" ContentType="application/vnd.openxmlformats-officedocument.presentationml.slide+xml"/>
  <Override PartName="/ppt/slideMasters/slideMaster145.xml" ContentType="application/vnd.openxmlformats-officedocument.presentationml.slideMaster+xml"/>
  <Override PartName="/ppt/slides/slide145.xml" ContentType="application/vnd.openxmlformats-officedocument.presentationml.slide+xml"/>
  <Override PartName="/ppt/slideMasters/slideMaster146.xml" ContentType="application/vnd.openxmlformats-officedocument.presentationml.slideMaster+xml"/>
  <Override PartName="/ppt/slides/slide146.xml" ContentType="application/vnd.openxmlformats-officedocument.presentationml.slide+xml"/>
  <Override PartName="/ppt/slideMasters/slideMaster147.xml" ContentType="application/vnd.openxmlformats-officedocument.presentationml.slideMaster+xml"/>
  <Override PartName="/ppt/slides/slide147.xml" ContentType="application/vnd.openxmlformats-officedocument.presentationml.slide+xml"/>
  <Override PartName="/ppt/slideMasters/slideMaster148.xml" ContentType="application/vnd.openxmlformats-officedocument.presentationml.slideMaster+xml"/>
  <Override PartName="/ppt/slides/slide148.xml" ContentType="application/vnd.openxmlformats-officedocument.presentationml.slide+xml"/>
  <Override PartName="/ppt/slideMasters/slideMaster149.xml" ContentType="application/vnd.openxmlformats-officedocument.presentationml.slideMaster+xml"/>
  <Override PartName="/ppt/slides/slide149.xml" ContentType="application/vnd.openxmlformats-officedocument.presentationml.slide+xml"/>
  <Override PartName="/ppt/slideMasters/slideMaster150.xml" ContentType="application/vnd.openxmlformats-officedocument.presentationml.slideMaster+xml"/>
  <Override PartName="/ppt/slides/slide150.xml" ContentType="application/vnd.openxmlformats-officedocument.presentationml.slide+xml"/>
  <Override PartName="/ppt/slideMasters/slideMaster151.xml" ContentType="application/vnd.openxmlformats-officedocument.presentationml.slideMaster+xml"/>
  <Override PartName="/ppt/slides/slide151.xml" ContentType="application/vnd.openxmlformats-officedocument.presentationml.slide+xml"/>
  <Override PartName="/ppt/slideMasters/slideMaster152.xml" ContentType="application/vnd.openxmlformats-officedocument.presentationml.slideMaster+xml"/>
  <Override PartName="/ppt/slides/slide152.xml" ContentType="application/vnd.openxmlformats-officedocument.presentationml.slide+xml"/>
  <Override PartName="/ppt/slideMasters/slideMaster153.xml" ContentType="application/vnd.openxmlformats-officedocument.presentationml.slideMaster+xml"/>
  <Override PartName="/ppt/slides/slide153.xml" ContentType="application/vnd.openxmlformats-officedocument.presentationml.slide+xml"/>
  <Override PartName="/ppt/slideMasters/slideMaster154.xml" ContentType="application/vnd.openxmlformats-officedocument.presentationml.slideMaster+xml"/>
  <Override PartName="/ppt/slides/slide154.xml" ContentType="application/vnd.openxmlformats-officedocument.presentationml.slide+xml"/>
  <Override PartName="/ppt/slideMasters/slideMaster155.xml" ContentType="application/vnd.openxmlformats-officedocument.presentationml.slideMaster+xml"/>
  <Override PartName="/ppt/slides/slide155.xml" ContentType="application/vnd.openxmlformats-officedocument.presentationml.slide+xml"/>
  <Override PartName="/ppt/slideMasters/slideMaster156.xml" ContentType="application/vnd.openxmlformats-officedocument.presentationml.slideMaster+xml"/>
  <Override PartName="/ppt/slides/slide156.xml" ContentType="application/vnd.openxmlformats-officedocument.presentationml.slide+xml"/>
  <Override PartName="/ppt/slideMasters/slideMaster157.xml" ContentType="application/vnd.openxmlformats-officedocument.presentationml.slideMaster+xml"/>
  <Override PartName="/ppt/slides/slide1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</p:sldIdLst>
  <p:notesMasterIdLst>
    <p:notesMasterId r:id="rId159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notesMaster" Target="notesMasters/notesMaster1.xml"/><Relationship Id="rId160" Type="http://schemas.openxmlformats.org/officeDocument/2006/relationships/presProps" Target="presProps.xml"/><Relationship Id="rId161" Type="http://schemas.openxmlformats.org/officeDocument/2006/relationships/viewProps" Target="viewProps.xml"/><Relationship Id="rId162" Type="http://schemas.openxmlformats.org/officeDocument/2006/relationships/theme" Target="theme/theme1.xml"/><Relationship Id="rId16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0.xml"/>
		</Relationships>
</file>

<file path=ppt/notesSlides/_rels/notesSlide1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1.xml"/>
		</Relationships>
</file>

<file path=ppt/notesSlides/_rels/notesSlide1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2.xml"/>
		</Relationships>
</file>

<file path=ppt/notesSlides/_rels/notesSlide10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3.xml"/>
		</Relationships>
</file>

<file path=ppt/notesSlides/_rels/notesSlide10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4.xml"/>
		</Relationships>
</file>

<file path=ppt/notesSlides/_rels/notesSlide10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5.xml"/>
		</Relationships>
</file>

<file path=ppt/notesSlides/_rels/notesSlide10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6.xml"/>
		</Relationships>
</file>

<file path=ppt/notesSlides/_rels/notesSlide10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7.xml"/>
		</Relationships>
</file>

<file path=ppt/notesSlides/_rels/notesSlide10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8.xml"/>
		</Relationships>
</file>

<file path=ppt/notesSlides/_rels/notesSlide10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9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0.xml"/>
		</Relationships>
</file>

<file path=ppt/notesSlides/_rels/notesSlide1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1.xml"/>
		</Relationships>
</file>

<file path=ppt/notesSlides/_rels/notesSlide1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2.xml"/>
		</Relationships>
</file>

<file path=ppt/notesSlides/_rels/notesSlide1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3.xml"/>
		</Relationships>
</file>

<file path=ppt/notesSlides/_rels/notesSlide1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4.xml"/>
		</Relationships>
</file>

<file path=ppt/notesSlides/_rels/notesSlide1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5.xml"/>
		</Relationships>
</file>

<file path=ppt/notesSlides/_rels/notesSlide1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6.xml"/>
		</Relationships>
</file>

<file path=ppt/notesSlides/_rels/notesSlide1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7.xml"/>
		</Relationships>
</file>

<file path=ppt/notesSlides/_rels/notesSlide1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8.xml"/>
		</Relationships>
</file>

<file path=ppt/notesSlides/_rels/notesSlide1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9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0.xml"/>
		</Relationships>
</file>

<file path=ppt/notesSlides/_rels/notesSlide1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1.xml"/>
		</Relationships>
</file>

<file path=ppt/notesSlides/_rels/notesSlide1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2.xml"/>
		</Relationships>
</file>

<file path=ppt/notesSlides/_rels/notesSlide1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3.xml"/>
		</Relationships>
</file>

<file path=ppt/notesSlides/_rels/notesSlide1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4.xml"/>
		</Relationships>
</file>

<file path=ppt/notesSlides/_rels/notesSlide1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5.xml"/>
		</Relationships>
</file>

<file path=ppt/notesSlides/_rels/notesSlide1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6.xml"/>
		</Relationships>
</file>

<file path=ppt/notesSlides/_rels/notesSlide1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7.xml"/>
		</Relationships>
</file>

<file path=ppt/notesSlides/_rels/notesSlide1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8.xml"/>
		</Relationships>
</file>

<file path=ppt/notesSlides/_rels/notesSlide1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9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0.xml"/>
		</Relationships>
</file>

<file path=ppt/notesSlides/_rels/notesSlide1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1.xml"/>
		</Relationships>
</file>

<file path=ppt/notesSlides/_rels/notesSlide1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2.xml"/>
		</Relationships>
</file>

<file path=ppt/notesSlides/_rels/notesSlide1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3.xml"/>
		</Relationships>
</file>

<file path=ppt/notesSlides/_rels/notesSlide1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4.xml"/>
		</Relationships>
</file>

<file path=ppt/notesSlides/_rels/notesSlide1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5.xml"/>
		</Relationships>
</file>

<file path=ppt/notesSlides/_rels/notesSlide1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6.xml"/>
		</Relationships>
</file>

<file path=ppt/notesSlides/_rels/notesSlide1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7.xml"/>
		</Relationships>
</file>

<file path=ppt/notesSlides/_rels/notesSlide1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8.xml"/>
		</Relationships>
</file>

<file path=ppt/notesSlides/_rels/notesSlide1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9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0.xml"/>
		</Relationships>
</file>

<file path=ppt/notesSlides/_rels/notesSlide1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1.xml"/>
		</Relationships>
</file>

<file path=ppt/notesSlides/_rels/notesSlide1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2.xml"/>
		</Relationships>
</file>

<file path=ppt/notesSlides/_rels/notesSlide1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3.xml"/>
		</Relationships>
</file>

<file path=ppt/notesSlides/_rels/notesSlide1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4.xml"/>
		</Relationships>
</file>

<file path=ppt/notesSlides/_rels/notesSlide1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5.xml"/>
		</Relationships>
</file>

<file path=ppt/notesSlides/_rels/notesSlide1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6.xml"/>
		</Relationships>
</file>

<file path=ppt/notesSlides/_rels/notesSlide1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7.xml"/>
		</Relationships>
</file>

<file path=ppt/notesSlides/_rels/notesSlide1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8.xml"/>
		</Relationships>
</file>

<file path=ppt/notesSlides/_rels/notesSlide1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9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0.xml"/>
		</Relationships>
</file>

<file path=ppt/notesSlides/_rels/notesSlide1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1.xml"/>
		</Relationships>
</file>

<file path=ppt/notesSlides/_rels/notesSlide1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2.xml"/>
		</Relationships>
</file>

<file path=ppt/notesSlides/_rels/notesSlide1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3.xml"/>
		</Relationships>
</file>

<file path=ppt/notesSlides/_rels/notesSlide1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4.xml"/>
		</Relationships>
</file>

<file path=ppt/notesSlides/_rels/notesSlide1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5.xml"/>
		</Relationships>
</file>

<file path=ppt/notesSlides/_rels/notesSlide1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6.xml"/>
		</Relationships>
</file>

<file path=ppt/notesSlides/_rels/notesSlide1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7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9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_rels/notesSlide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0.xml"/>
		</Relationships>
</file>

<file path=ppt/notesSlides/_rels/notesSlide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1.xml"/>
		</Relationships>
</file>

<file path=ppt/notesSlides/_rels/notesSlide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2.xml"/>
		</Relationships>
</file>

<file path=ppt/notesSlides/_rels/notesSlide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3.xml"/>
		</Relationships>
</file>

<file path=ppt/notesSlides/_rels/notesSlide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4.xml"/>
		</Relationships>
</file>

<file path=ppt/notesSlides/_rels/notesSlide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5.xml"/>
		</Relationships>
</file>

<file path=ppt/notesSlides/_rels/notesSlide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6.xml"/>
		</Relationships>
</file>

<file path=ppt/notesSlides/_rels/notesSlide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7.xml"/>
		</Relationships>
</file>

<file path=ppt/notesSlides/_rels/notesSlide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8.xml"/>
		</Relationships>
</file>

<file path=ppt/notesSlides/_rels/notesSlide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End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West End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868093" TargetMode="External"/><Relationship Id="rId3" Type="http://schemas.openxmlformats.org/officeDocument/2006/relationships/hyperlink" Target="https://www.vrbo.com/1868093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07114" TargetMode="External"/><Relationship Id="rId3" Type="http://schemas.openxmlformats.org/officeDocument/2006/relationships/hyperlink" Target="https://www.airbnb.com/rooms/31807114" TargetMode="External"/><Relationship Id="rId2" Type="http://schemas.openxmlformats.org/officeDocument/2006/relationships/image" Target="../media/image-10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90568" TargetMode="External"/><Relationship Id="rId3" Type="http://schemas.openxmlformats.org/officeDocument/2006/relationships/hyperlink" Target="https://www.airbnb.com/rooms/5090568" TargetMode="External"/><Relationship Id="rId2" Type="http://schemas.openxmlformats.org/officeDocument/2006/relationships/image" Target="../media/image-10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878198" TargetMode="External"/><Relationship Id="rId3" Type="http://schemas.openxmlformats.org/officeDocument/2006/relationships/hyperlink" Target="https://www.airbnb.com/rooms/43878198" TargetMode="External"/><Relationship Id="rId2" Type="http://schemas.openxmlformats.org/officeDocument/2006/relationships/image" Target="../media/image-10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025317" TargetMode="External"/><Relationship Id="rId3" Type="http://schemas.openxmlformats.org/officeDocument/2006/relationships/hyperlink" Target="https://www.airbnb.com/rooms/39025317" TargetMode="External"/><Relationship Id="rId2" Type="http://schemas.openxmlformats.org/officeDocument/2006/relationships/image" Target="../media/image-10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3751861" TargetMode="External"/><Relationship Id="rId3" Type="http://schemas.openxmlformats.org/officeDocument/2006/relationships/hyperlink" Target="https://www.airbnb.com/rooms/13751861" TargetMode="External"/><Relationship Id="rId2" Type="http://schemas.openxmlformats.org/officeDocument/2006/relationships/image" Target="../media/image-10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8148131" TargetMode="External"/><Relationship Id="rId3" Type="http://schemas.openxmlformats.org/officeDocument/2006/relationships/hyperlink" Target="https://www.airbnb.com/rooms/8148131" TargetMode="External"/><Relationship Id="rId2" Type="http://schemas.openxmlformats.org/officeDocument/2006/relationships/image" Target="../media/image-10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101887" TargetMode="External"/><Relationship Id="rId3" Type="http://schemas.openxmlformats.org/officeDocument/2006/relationships/hyperlink" Target="https://www.airbnb.com/rooms/31101887" TargetMode="External"/><Relationship Id="rId2" Type="http://schemas.openxmlformats.org/officeDocument/2006/relationships/image" Target="../media/image-10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7491622" TargetMode="External"/><Relationship Id="rId3" Type="http://schemas.openxmlformats.org/officeDocument/2006/relationships/hyperlink" Target="https://www.airbnb.com/rooms/27491622" TargetMode="External"/><Relationship Id="rId2" Type="http://schemas.openxmlformats.org/officeDocument/2006/relationships/image" Target="../media/image-10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281642" TargetMode="External"/><Relationship Id="rId3" Type="http://schemas.openxmlformats.org/officeDocument/2006/relationships/hyperlink" Target="https://www.airbnb.com/rooms/51281642" TargetMode="External"/><Relationship Id="rId2" Type="http://schemas.openxmlformats.org/officeDocument/2006/relationships/image" Target="../media/image-10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388404" TargetMode="External"/><Relationship Id="rId3" Type="http://schemas.openxmlformats.org/officeDocument/2006/relationships/hyperlink" Target="https://www.airbnb.com/rooms/51388404" TargetMode="External"/><Relationship Id="rId2" Type="http://schemas.openxmlformats.org/officeDocument/2006/relationships/image" Target="../media/image-10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858722" TargetMode="External"/><Relationship Id="rId3" Type="http://schemas.openxmlformats.org/officeDocument/2006/relationships/hyperlink" Target="https://www.vrbo.com/1858722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568028" TargetMode="External"/><Relationship Id="rId3" Type="http://schemas.openxmlformats.org/officeDocument/2006/relationships/hyperlink" Target="https://www.airbnb.com/rooms/51568028" TargetMode="External"/><Relationship Id="rId2" Type="http://schemas.openxmlformats.org/officeDocument/2006/relationships/image" Target="../media/image-1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431240" TargetMode="External"/><Relationship Id="rId3" Type="http://schemas.openxmlformats.org/officeDocument/2006/relationships/hyperlink" Target="https://www.airbnb.com/rooms/48431240" TargetMode="External"/><Relationship Id="rId2" Type="http://schemas.openxmlformats.org/officeDocument/2006/relationships/image" Target="../media/image-1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026956" TargetMode="External"/><Relationship Id="rId3" Type="http://schemas.openxmlformats.org/officeDocument/2006/relationships/hyperlink" Target="https://www.airbnb.com/rooms/52026956" TargetMode="External"/><Relationship Id="rId2" Type="http://schemas.openxmlformats.org/officeDocument/2006/relationships/image" Target="../media/image-1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018122" TargetMode="External"/><Relationship Id="rId3" Type="http://schemas.openxmlformats.org/officeDocument/2006/relationships/hyperlink" Target="https://www.airbnb.com/rooms/32018122" TargetMode="External"/><Relationship Id="rId2" Type="http://schemas.openxmlformats.org/officeDocument/2006/relationships/image" Target="../media/image-1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469197" TargetMode="External"/><Relationship Id="rId3" Type="http://schemas.openxmlformats.org/officeDocument/2006/relationships/hyperlink" Target="https://www.airbnb.com/rooms/52469197" TargetMode="External"/><Relationship Id="rId2" Type="http://schemas.openxmlformats.org/officeDocument/2006/relationships/image" Target="../media/image-1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336880" TargetMode="External"/><Relationship Id="rId3" Type="http://schemas.openxmlformats.org/officeDocument/2006/relationships/hyperlink" Target="https://www.airbnb.com/rooms/22336880" TargetMode="External"/><Relationship Id="rId2" Type="http://schemas.openxmlformats.org/officeDocument/2006/relationships/image" Target="../media/image-1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93852" TargetMode="External"/><Relationship Id="rId3" Type="http://schemas.openxmlformats.org/officeDocument/2006/relationships/hyperlink" Target="https://www.airbnb.com/rooms/52893852" TargetMode="External"/><Relationship Id="rId2" Type="http://schemas.openxmlformats.org/officeDocument/2006/relationships/image" Target="../media/image-1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93851" TargetMode="External"/><Relationship Id="rId3" Type="http://schemas.openxmlformats.org/officeDocument/2006/relationships/hyperlink" Target="https://www.airbnb.com/rooms/52893851" TargetMode="External"/><Relationship Id="rId2" Type="http://schemas.openxmlformats.org/officeDocument/2006/relationships/image" Target="../media/image-1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05953" TargetMode="External"/><Relationship Id="rId3" Type="http://schemas.openxmlformats.org/officeDocument/2006/relationships/hyperlink" Target="https://www.airbnb.com/rooms/51605953" TargetMode="External"/><Relationship Id="rId2" Type="http://schemas.openxmlformats.org/officeDocument/2006/relationships/image" Target="../media/image-1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82783" TargetMode="External"/><Relationship Id="rId3" Type="http://schemas.openxmlformats.org/officeDocument/2006/relationships/hyperlink" Target="https://www.airbnb.com/rooms/52882783" TargetMode="External"/><Relationship Id="rId2" Type="http://schemas.openxmlformats.org/officeDocument/2006/relationships/image" Target="../media/image-1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64796" TargetMode="External"/><Relationship Id="rId3" Type="http://schemas.openxmlformats.org/officeDocument/2006/relationships/hyperlink" Target="https://www.vrbo.com/2164796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5545587" TargetMode="External"/><Relationship Id="rId3" Type="http://schemas.openxmlformats.org/officeDocument/2006/relationships/hyperlink" Target="https://www.airbnb.com/rooms/25545587" TargetMode="External"/><Relationship Id="rId2" Type="http://schemas.openxmlformats.org/officeDocument/2006/relationships/image" Target="../media/image-1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598269" TargetMode="External"/><Relationship Id="rId3" Type="http://schemas.openxmlformats.org/officeDocument/2006/relationships/hyperlink" Target="https://www.airbnb.com/rooms/51598269" TargetMode="External"/><Relationship Id="rId2" Type="http://schemas.openxmlformats.org/officeDocument/2006/relationships/image" Target="../media/image-1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96515" TargetMode="External"/><Relationship Id="rId3" Type="http://schemas.openxmlformats.org/officeDocument/2006/relationships/hyperlink" Target="https://www.airbnb.com/rooms/53196515" TargetMode="External"/><Relationship Id="rId2" Type="http://schemas.openxmlformats.org/officeDocument/2006/relationships/image" Target="../media/image-1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97261" TargetMode="External"/><Relationship Id="rId3" Type="http://schemas.openxmlformats.org/officeDocument/2006/relationships/hyperlink" Target="https://www.airbnb.com/rooms/53297261" TargetMode="External"/><Relationship Id="rId2" Type="http://schemas.openxmlformats.org/officeDocument/2006/relationships/image" Target="../media/image-1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058632" TargetMode="External"/><Relationship Id="rId3" Type="http://schemas.openxmlformats.org/officeDocument/2006/relationships/hyperlink" Target="https://www.airbnb.com/rooms/52058632" TargetMode="External"/><Relationship Id="rId2" Type="http://schemas.openxmlformats.org/officeDocument/2006/relationships/image" Target="../media/image-1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80628" TargetMode="External"/><Relationship Id="rId3" Type="http://schemas.openxmlformats.org/officeDocument/2006/relationships/hyperlink" Target="https://www.airbnb.com/rooms/53380628" TargetMode="External"/><Relationship Id="rId2" Type="http://schemas.openxmlformats.org/officeDocument/2006/relationships/image" Target="../media/image-1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91144" TargetMode="External"/><Relationship Id="rId3" Type="http://schemas.openxmlformats.org/officeDocument/2006/relationships/hyperlink" Target="https://www.airbnb.com/rooms/53291144" TargetMode="External"/><Relationship Id="rId2" Type="http://schemas.openxmlformats.org/officeDocument/2006/relationships/image" Target="../media/image-1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75744" TargetMode="External"/><Relationship Id="rId3" Type="http://schemas.openxmlformats.org/officeDocument/2006/relationships/hyperlink" Target="https://www.airbnb.com/rooms/52675744" TargetMode="External"/><Relationship Id="rId2" Type="http://schemas.openxmlformats.org/officeDocument/2006/relationships/image" Target="../media/image-1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0857781" TargetMode="External"/><Relationship Id="rId3" Type="http://schemas.openxmlformats.org/officeDocument/2006/relationships/hyperlink" Target="https://www.airbnb.com/rooms/10857781" TargetMode="External"/><Relationship Id="rId2" Type="http://schemas.openxmlformats.org/officeDocument/2006/relationships/image" Target="../media/image-1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74276" TargetMode="External"/><Relationship Id="rId3" Type="http://schemas.openxmlformats.org/officeDocument/2006/relationships/hyperlink" Target="https://www.airbnb.com/rooms/53574276" TargetMode="External"/><Relationship Id="rId2" Type="http://schemas.openxmlformats.org/officeDocument/2006/relationships/image" Target="../media/image-1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253130ha" TargetMode="External"/><Relationship Id="rId3" Type="http://schemas.openxmlformats.org/officeDocument/2006/relationships/hyperlink" Target="https://www.vrbo.com/4253130ha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88804" TargetMode="External"/><Relationship Id="rId3" Type="http://schemas.openxmlformats.org/officeDocument/2006/relationships/hyperlink" Target="https://www.airbnb.com/rooms/53688804" TargetMode="External"/><Relationship Id="rId2" Type="http://schemas.openxmlformats.org/officeDocument/2006/relationships/image" Target="../media/image-1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88686" TargetMode="External"/><Relationship Id="rId3" Type="http://schemas.openxmlformats.org/officeDocument/2006/relationships/hyperlink" Target="https://www.airbnb.com/rooms/53688686" TargetMode="External"/><Relationship Id="rId2" Type="http://schemas.openxmlformats.org/officeDocument/2006/relationships/image" Target="../media/image-1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59095" TargetMode="External"/><Relationship Id="rId3" Type="http://schemas.openxmlformats.org/officeDocument/2006/relationships/hyperlink" Target="https://www.airbnb.com/rooms/53759095" TargetMode="External"/><Relationship Id="rId2" Type="http://schemas.openxmlformats.org/officeDocument/2006/relationships/image" Target="../media/image-1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77830" TargetMode="External"/><Relationship Id="rId3" Type="http://schemas.openxmlformats.org/officeDocument/2006/relationships/hyperlink" Target="https://www.vrbo.com/2177830" TargetMode="External"/><Relationship Id="rId2" Type="http://schemas.openxmlformats.org/officeDocument/2006/relationships/image" Target="../media/image-1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155411" TargetMode="External"/><Relationship Id="rId3" Type="http://schemas.openxmlformats.org/officeDocument/2006/relationships/hyperlink" Target="https://www.airbnb.com/rooms/46155411" TargetMode="External"/><Relationship Id="rId2" Type="http://schemas.openxmlformats.org/officeDocument/2006/relationships/image" Target="../media/image-1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historic-west-end-atlanta-treasure.html" TargetMode="External"/><Relationship Id="rId3" Type="http://schemas.openxmlformats.org/officeDocument/2006/relationships/hyperlink" Target="https://www.booking.com/hotel/us/historic-west-end-atlanta-treasure.html" TargetMode="External"/><Relationship Id="rId2" Type="http://schemas.openxmlformats.org/officeDocument/2006/relationships/image" Target="../media/image-1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130899" TargetMode="External"/><Relationship Id="rId3" Type="http://schemas.openxmlformats.org/officeDocument/2006/relationships/hyperlink" Target="https://www.airbnb.com/rooms/49130899" TargetMode="External"/><Relationship Id="rId2" Type="http://schemas.openxmlformats.org/officeDocument/2006/relationships/image" Target="../media/image-1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90795" TargetMode="External"/><Relationship Id="rId3" Type="http://schemas.openxmlformats.org/officeDocument/2006/relationships/hyperlink" Target="https://www.airbnb.com/rooms/53990795" TargetMode="External"/><Relationship Id="rId2" Type="http://schemas.openxmlformats.org/officeDocument/2006/relationships/image" Target="../media/image-1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46133" TargetMode="External"/><Relationship Id="rId3" Type="http://schemas.openxmlformats.org/officeDocument/2006/relationships/hyperlink" Target="https://www.airbnb.com/rooms/53146133" TargetMode="External"/><Relationship Id="rId2" Type="http://schemas.openxmlformats.org/officeDocument/2006/relationships/image" Target="../media/image-1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8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557296" TargetMode="External"/><Relationship Id="rId3" Type="http://schemas.openxmlformats.org/officeDocument/2006/relationships/hyperlink" Target="https://www.airbnb.com/rooms/52557296" TargetMode="External"/><Relationship Id="rId2" Type="http://schemas.openxmlformats.org/officeDocument/2006/relationships/image" Target="../media/image-1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71139" TargetMode="External"/><Relationship Id="rId3" Type="http://schemas.openxmlformats.org/officeDocument/2006/relationships/hyperlink" Target="https://www.vrbo.com/2271139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51534" TargetMode="External"/><Relationship Id="rId3" Type="http://schemas.openxmlformats.org/officeDocument/2006/relationships/hyperlink" Target="https://www.vrbo.com/2651534" TargetMode="External"/><Relationship Id="rId2" Type="http://schemas.openxmlformats.org/officeDocument/2006/relationships/image" Target="../media/image-1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0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25888" TargetMode="External"/><Relationship Id="rId3" Type="http://schemas.openxmlformats.org/officeDocument/2006/relationships/hyperlink" Target="https://www.airbnb.com/rooms/52825888" TargetMode="External"/><Relationship Id="rId2" Type="http://schemas.openxmlformats.org/officeDocument/2006/relationships/image" Target="../media/image-1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35831" TargetMode="External"/><Relationship Id="rId3" Type="http://schemas.openxmlformats.org/officeDocument/2006/relationships/hyperlink" Target="https://www.vrbo.com/2635831" TargetMode="External"/><Relationship Id="rId2" Type="http://schemas.openxmlformats.org/officeDocument/2006/relationships/image" Target="../media/image-1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11105" TargetMode="External"/><Relationship Id="rId3" Type="http://schemas.openxmlformats.org/officeDocument/2006/relationships/hyperlink" Target="https://www.vrbo.com/2711105" TargetMode="External"/><Relationship Id="rId2" Type="http://schemas.openxmlformats.org/officeDocument/2006/relationships/image" Target="../media/image-1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32370" TargetMode="External"/><Relationship Id="rId3" Type="http://schemas.openxmlformats.org/officeDocument/2006/relationships/hyperlink" Target="https://www.vrbo.com/2632370" TargetMode="External"/><Relationship Id="rId2" Type="http://schemas.openxmlformats.org/officeDocument/2006/relationships/image" Target="../media/image-1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34585" TargetMode="External"/><Relationship Id="rId3" Type="http://schemas.openxmlformats.org/officeDocument/2006/relationships/hyperlink" Target="https://www.vrbo.com/2734585" TargetMode="External"/><Relationship Id="rId2" Type="http://schemas.openxmlformats.org/officeDocument/2006/relationships/image" Target="../media/image-1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81626" TargetMode="External"/><Relationship Id="rId3" Type="http://schemas.openxmlformats.org/officeDocument/2006/relationships/hyperlink" Target="https://www.vrbo.com/2781626" TargetMode="External"/><Relationship Id="rId2" Type="http://schemas.openxmlformats.org/officeDocument/2006/relationships/image" Target="../media/image-1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91341" TargetMode="External"/><Relationship Id="rId3" Type="http://schemas.openxmlformats.org/officeDocument/2006/relationships/hyperlink" Target="https://www.vrbo.com/2791341" TargetMode="External"/><Relationship Id="rId2" Type="http://schemas.openxmlformats.org/officeDocument/2006/relationships/image" Target="../media/image-1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402871" TargetMode="External"/><Relationship Id="rId3" Type="http://schemas.openxmlformats.org/officeDocument/2006/relationships/hyperlink" Target="https://www.airbnb.com/rooms/31402871" TargetMode="External"/><Relationship Id="rId2" Type="http://schemas.openxmlformats.org/officeDocument/2006/relationships/image" Target="../media/image-1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8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060003" TargetMode="External"/><Relationship Id="rId3" Type="http://schemas.openxmlformats.org/officeDocument/2006/relationships/hyperlink" Target="https://www.airbnb.com/rooms/54060003" TargetMode="External"/><Relationship Id="rId2" Type="http://schemas.openxmlformats.org/officeDocument/2006/relationships/image" Target="../media/image-1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10071" TargetMode="External"/><Relationship Id="rId3" Type="http://schemas.openxmlformats.org/officeDocument/2006/relationships/hyperlink" Target="https://www.vrbo.com/2510071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755547" TargetMode="External"/><Relationship Id="rId3" Type="http://schemas.openxmlformats.org/officeDocument/2006/relationships/hyperlink" Target="https://www.airbnb.com/rooms/20755547" TargetMode="External"/><Relationship Id="rId2" Type="http://schemas.openxmlformats.org/officeDocument/2006/relationships/image" Target="../media/image-1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0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12494" TargetMode="External"/><Relationship Id="rId3" Type="http://schemas.openxmlformats.org/officeDocument/2006/relationships/hyperlink" Target="https://www.vrbo.com/2812494" TargetMode="External"/><Relationship Id="rId2" Type="http://schemas.openxmlformats.org/officeDocument/2006/relationships/image" Target="../media/image-1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38121" TargetMode="External"/><Relationship Id="rId3" Type="http://schemas.openxmlformats.org/officeDocument/2006/relationships/hyperlink" Target="https://www.vrbo.com/2838121" TargetMode="External"/><Relationship Id="rId2" Type="http://schemas.openxmlformats.org/officeDocument/2006/relationships/image" Target="../media/image-1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36453" TargetMode="External"/><Relationship Id="rId3" Type="http://schemas.openxmlformats.org/officeDocument/2006/relationships/hyperlink" Target="https://www.vrbo.com/2836453" TargetMode="External"/><Relationship Id="rId2" Type="http://schemas.openxmlformats.org/officeDocument/2006/relationships/image" Target="../media/image-1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694927" TargetMode="External"/><Relationship Id="rId3" Type="http://schemas.openxmlformats.org/officeDocument/2006/relationships/hyperlink" Target="https://www.airbnb.com/rooms/31694927" TargetMode="External"/><Relationship Id="rId2" Type="http://schemas.openxmlformats.org/officeDocument/2006/relationships/image" Target="../media/image-1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75645" TargetMode="External"/><Relationship Id="rId3" Type="http://schemas.openxmlformats.org/officeDocument/2006/relationships/hyperlink" Target="https://www.vrbo.com/2875645" TargetMode="External"/><Relationship Id="rId2" Type="http://schemas.openxmlformats.org/officeDocument/2006/relationships/image" Target="../media/image-1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5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875645" TargetMode="External"/><Relationship Id="rId3" Type="http://schemas.openxmlformats.org/officeDocument/2006/relationships/hyperlink" Target="https://www.airbnb.com/rooms/45875645" TargetMode="External"/><Relationship Id="rId2" Type="http://schemas.openxmlformats.org/officeDocument/2006/relationships/image" Target="../media/image-1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98928" TargetMode="External"/><Relationship Id="rId3" Type="http://schemas.openxmlformats.org/officeDocument/2006/relationships/hyperlink" Target="https://www.vrbo.com/2898928" TargetMode="External"/><Relationship Id="rId2" Type="http://schemas.openxmlformats.org/officeDocument/2006/relationships/image" Target="../media/image-1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50452" TargetMode="External"/><Relationship Id="rId3" Type="http://schemas.openxmlformats.org/officeDocument/2006/relationships/hyperlink" Target="https://www.vrbo.com/2150452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83133" TargetMode="External"/><Relationship Id="rId3" Type="http://schemas.openxmlformats.org/officeDocument/2006/relationships/hyperlink" Target="https://www.vrbo.com/2083133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53868" TargetMode="External"/><Relationship Id="rId3" Type="http://schemas.openxmlformats.org/officeDocument/2006/relationships/hyperlink" Target="https://www.vrbo.com/2053868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669340" TargetMode="External"/><Relationship Id="rId3" Type="http://schemas.openxmlformats.org/officeDocument/2006/relationships/hyperlink" Target="https://www.vrbo.com/1669340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47250" TargetMode="External"/><Relationship Id="rId3" Type="http://schemas.openxmlformats.org/officeDocument/2006/relationships/hyperlink" Target="https://www.vrbo.com/1547250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66591" TargetMode="External"/><Relationship Id="rId3" Type="http://schemas.openxmlformats.org/officeDocument/2006/relationships/hyperlink" Target="https://www.vrbo.com/2166591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59497" TargetMode="External"/><Relationship Id="rId3" Type="http://schemas.openxmlformats.org/officeDocument/2006/relationships/hyperlink" Target="https://www.vrbo.com/2159497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21808" TargetMode="External"/><Relationship Id="rId3" Type="http://schemas.openxmlformats.org/officeDocument/2006/relationships/hyperlink" Target="https://www.vrbo.com/2221808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06691" TargetMode="External"/><Relationship Id="rId3" Type="http://schemas.openxmlformats.org/officeDocument/2006/relationships/hyperlink" Target="https://www.vrbo.com/2206691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72737" TargetMode="External"/><Relationship Id="rId3" Type="http://schemas.openxmlformats.org/officeDocument/2006/relationships/hyperlink" Target="https://www.vrbo.com/2272737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16462" TargetMode="External"/><Relationship Id="rId3" Type="http://schemas.openxmlformats.org/officeDocument/2006/relationships/hyperlink" Target="https://www.vrbo.com/2116462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10271" TargetMode="External"/><Relationship Id="rId3" Type="http://schemas.openxmlformats.org/officeDocument/2006/relationships/hyperlink" Target="https://www.vrbo.com/2510271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11144" TargetMode="External"/><Relationship Id="rId3" Type="http://schemas.openxmlformats.org/officeDocument/2006/relationships/hyperlink" Target="https://www.vrbo.com/2511144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11146" TargetMode="External"/><Relationship Id="rId3" Type="http://schemas.openxmlformats.org/officeDocument/2006/relationships/hyperlink" Target="https://www.vrbo.com/2511146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72738" TargetMode="External"/><Relationship Id="rId3" Type="http://schemas.openxmlformats.org/officeDocument/2006/relationships/hyperlink" Target="https://www.vrbo.com/2272738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868127" TargetMode="External"/><Relationship Id="rId3" Type="http://schemas.openxmlformats.org/officeDocument/2006/relationships/hyperlink" Target="https://www.vrbo.com/1868127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981928ha" TargetMode="External"/><Relationship Id="rId3" Type="http://schemas.openxmlformats.org/officeDocument/2006/relationships/hyperlink" Target="https://www.vrbo.com/7981928ha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421177" TargetMode="External"/><Relationship Id="rId3" Type="http://schemas.openxmlformats.org/officeDocument/2006/relationships/hyperlink" Target="https://www.vrbo.com/1421177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676526" TargetMode="External"/><Relationship Id="rId3" Type="http://schemas.openxmlformats.org/officeDocument/2006/relationships/hyperlink" Target="https://www.vrbo.com/1676526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071913" TargetMode="External"/><Relationship Id="rId3" Type="http://schemas.openxmlformats.org/officeDocument/2006/relationships/hyperlink" Target="https://www.airbnb.com/rooms/42071913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544030" TargetMode="External"/><Relationship Id="rId3" Type="http://schemas.openxmlformats.org/officeDocument/2006/relationships/hyperlink" Target="https://www.airbnb.com/rooms/48544030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659400" TargetMode="External"/><Relationship Id="rId3" Type="http://schemas.openxmlformats.org/officeDocument/2006/relationships/hyperlink" Target="https://www.airbnb.com/rooms/29659400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490736" TargetMode="External"/><Relationship Id="rId3" Type="http://schemas.openxmlformats.org/officeDocument/2006/relationships/hyperlink" Target="https://www.airbnb.com/rooms/46490736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672066" TargetMode="External"/><Relationship Id="rId3" Type="http://schemas.openxmlformats.org/officeDocument/2006/relationships/hyperlink" Target="https://www.airbnb.com/rooms/31672066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3808612" TargetMode="External"/><Relationship Id="rId3" Type="http://schemas.openxmlformats.org/officeDocument/2006/relationships/hyperlink" Target="https://www.airbnb.com/rooms/13808612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128086" TargetMode="External"/><Relationship Id="rId3" Type="http://schemas.openxmlformats.org/officeDocument/2006/relationships/hyperlink" Target="https://www.airbnb.com/rooms/49128086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72742" TargetMode="External"/><Relationship Id="rId3" Type="http://schemas.openxmlformats.org/officeDocument/2006/relationships/hyperlink" Target="https://www.vrbo.com/2272742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983600" TargetMode="External"/><Relationship Id="rId3" Type="http://schemas.openxmlformats.org/officeDocument/2006/relationships/hyperlink" Target="https://www.airbnb.com/rooms/46983600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525428" TargetMode="External"/><Relationship Id="rId3" Type="http://schemas.openxmlformats.org/officeDocument/2006/relationships/hyperlink" Target="https://www.airbnb.com/rooms/45525428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168694" TargetMode="External"/><Relationship Id="rId3" Type="http://schemas.openxmlformats.org/officeDocument/2006/relationships/hyperlink" Target="https://www.airbnb.com/rooms/33168694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585257" TargetMode="External"/><Relationship Id="rId3" Type="http://schemas.openxmlformats.org/officeDocument/2006/relationships/hyperlink" Target="https://www.airbnb.com/rooms/31585257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757871" TargetMode="External"/><Relationship Id="rId3" Type="http://schemas.openxmlformats.org/officeDocument/2006/relationships/hyperlink" Target="https://www.airbnb.com/rooms/32757871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388227" TargetMode="External"/><Relationship Id="rId3" Type="http://schemas.openxmlformats.org/officeDocument/2006/relationships/hyperlink" Target="https://www.airbnb.com/rooms/42388227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961161" TargetMode="External"/><Relationship Id="rId3" Type="http://schemas.openxmlformats.org/officeDocument/2006/relationships/hyperlink" Target="https://www.airbnb.com/rooms/47961161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126813" TargetMode="External"/><Relationship Id="rId3" Type="http://schemas.openxmlformats.org/officeDocument/2006/relationships/hyperlink" Target="https://www.airbnb.com/rooms/45126813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007199" TargetMode="External"/><Relationship Id="rId3" Type="http://schemas.openxmlformats.org/officeDocument/2006/relationships/hyperlink" Target="https://www.airbnb.com/rooms/41007199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036603" TargetMode="External"/><Relationship Id="rId3" Type="http://schemas.openxmlformats.org/officeDocument/2006/relationships/hyperlink" Target="https://www.airbnb.com/rooms/39036603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72739" TargetMode="External"/><Relationship Id="rId3" Type="http://schemas.openxmlformats.org/officeDocument/2006/relationships/hyperlink" Target="https://www.vrbo.com/2272739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766650" TargetMode="External"/><Relationship Id="rId3" Type="http://schemas.openxmlformats.org/officeDocument/2006/relationships/hyperlink" Target="https://www.airbnb.com/rooms/41766650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098081" TargetMode="External"/><Relationship Id="rId3" Type="http://schemas.openxmlformats.org/officeDocument/2006/relationships/hyperlink" Target="https://www.airbnb.com/rooms/45098081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4466981" TargetMode="External"/><Relationship Id="rId3" Type="http://schemas.openxmlformats.org/officeDocument/2006/relationships/hyperlink" Target="https://www.airbnb.com/rooms/14466981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6062842" TargetMode="External"/><Relationship Id="rId3" Type="http://schemas.openxmlformats.org/officeDocument/2006/relationships/hyperlink" Target="https://www.airbnb.com/rooms/16062842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424437" TargetMode="External"/><Relationship Id="rId3" Type="http://schemas.openxmlformats.org/officeDocument/2006/relationships/hyperlink" Target="https://www.airbnb.com/rooms/39424437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731794" TargetMode="External"/><Relationship Id="rId3" Type="http://schemas.openxmlformats.org/officeDocument/2006/relationships/hyperlink" Target="https://www.airbnb.com/rooms/30731794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337214" TargetMode="External"/><Relationship Id="rId3" Type="http://schemas.openxmlformats.org/officeDocument/2006/relationships/hyperlink" Target="https://www.airbnb.com/rooms/44337214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119990" TargetMode="External"/><Relationship Id="rId3" Type="http://schemas.openxmlformats.org/officeDocument/2006/relationships/hyperlink" Target="https://www.airbnb.com/rooms/47119990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924179" TargetMode="External"/><Relationship Id="rId3" Type="http://schemas.openxmlformats.org/officeDocument/2006/relationships/hyperlink" Target="https://www.airbnb.com/rooms/40924179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9148695" TargetMode="External"/><Relationship Id="rId3" Type="http://schemas.openxmlformats.org/officeDocument/2006/relationships/hyperlink" Target="https://www.airbnb.com/rooms/9148695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48085" TargetMode="External"/><Relationship Id="rId3" Type="http://schemas.openxmlformats.org/officeDocument/2006/relationships/hyperlink" Target="https://www.vrbo.com/2548085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095704" TargetMode="External"/><Relationship Id="rId3" Type="http://schemas.openxmlformats.org/officeDocument/2006/relationships/hyperlink" Target="https://www.airbnb.com/rooms/22095704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460758" TargetMode="External"/><Relationship Id="rId3" Type="http://schemas.openxmlformats.org/officeDocument/2006/relationships/hyperlink" Target="https://www.airbnb.com/rooms/31460758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046064" TargetMode="External"/><Relationship Id="rId3" Type="http://schemas.openxmlformats.org/officeDocument/2006/relationships/hyperlink" Target="https://www.airbnb.com/rooms/41046064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498155" TargetMode="External"/><Relationship Id="rId3" Type="http://schemas.openxmlformats.org/officeDocument/2006/relationships/hyperlink" Target="https://www.airbnb.com/rooms/31498155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937371" TargetMode="External"/><Relationship Id="rId3" Type="http://schemas.openxmlformats.org/officeDocument/2006/relationships/hyperlink" Target="https://www.airbnb.com/rooms/28937371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718202" TargetMode="External"/><Relationship Id="rId3" Type="http://schemas.openxmlformats.org/officeDocument/2006/relationships/hyperlink" Target="https://www.airbnb.com/rooms/31718202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657025" TargetMode="External"/><Relationship Id="rId3" Type="http://schemas.openxmlformats.org/officeDocument/2006/relationships/hyperlink" Target="https://www.airbnb.com/rooms/29657025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759948" TargetMode="External"/><Relationship Id="rId3" Type="http://schemas.openxmlformats.org/officeDocument/2006/relationships/hyperlink" Target="https://www.airbnb.com/rooms/31759948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405824" TargetMode="External"/><Relationship Id="rId3" Type="http://schemas.openxmlformats.org/officeDocument/2006/relationships/hyperlink" Target="https://www.airbnb.com/rooms/33405824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657471" TargetMode="External"/><Relationship Id="rId3" Type="http://schemas.openxmlformats.org/officeDocument/2006/relationships/hyperlink" Target="https://www.airbnb.com/rooms/29657471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45994" TargetMode="External"/><Relationship Id="rId3" Type="http://schemas.openxmlformats.org/officeDocument/2006/relationships/hyperlink" Target="https://www.vrbo.com/2545994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198676" TargetMode="External"/><Relationship Id="rId3" Type="http://schemas.openxmlformats.org/officeDocument/2006/relationships/hyperlink" Target="https://www.airbnb.com/rooms/49198676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961021" TargetMode="External"/><Relationship Id="rId3" Type="http://schemas.openxmlformats.org/officeDocument/2006/relationships/hyperlink" Target="https://www.airbnb.com/rooms/48961021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185862" TargetMode="External"/><Relationship Id="rId3" Type="http://schemas.openxmlformats.org/officeDocument/2006/relationships/hyperlink" Target="https://www.airbnb.com/rooms/20185862" TargetMode="External"/><Relationship Id="rId2" Type="http://schemas.openxmlformats.org/officeDocument/2006/relationships/image" Target="../media/image-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127057" TargetMode="External"/><Relationship Id="rId3" Type="http://schemas.openxmlformats.org/officeDocument/2006/relationships/hyperlink" Target="https://www.airbnb.com/rooms/31127057" TargetMode="External"/><Relationship Id="rId2" Type="http://schemas.openxmlformats.org/officeDocument/2006/relationships/image" Target="../media/image-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176060" TargetMode="External"/><Relationship Id="rId3" Type="http://schemas.openxmlformats.org/officeDocument/2006/relationships/hyperlink" Target="https://www.airbnb.com/rooms/46176060" TargetMode="External"/><Relationship Id="rId2" Type="http://schemas.openxmlformats.org/officeDocument/2006/relationships/image" Target="../media/image-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304128" TargetMode="External"/><Relationship Id="rId3" Type="http://schemas.openxmlformats.org/officeDocument/2006/relationships/hyperlink" Target="https://www.airbnb.com/rooms/31304128" TargetMode="External"/><Relationship Id="rId2" Type="http://schemas.openxmlformats.org/officeDocument/2006/relationships/image" Target="../media/image-7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0499147" TargetMode="External"/><Relationship Id="rId3" Type="http://schemas.openxmlformats.org/officeDocument/2006/relationships/hyperlink" Target="https://www.airbnb.com/rooms/10499147" TargetMode="External"/><Relationship Id="rId2" Type="http://schemas.openxmlformats.org/officeDocument/2006/relationships/image" Target="../media/image-7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4724858" TargetMode="External"/><Relationship Id="rId3" Type="http://schemas.openxmlformats.org/officeDocument/2006/relationships/hyperlink" Target="https://www.airbnb.com/rooms/34724858" TargetMode="External"/><Relationship Id="rId2" Type="http://schemas.openxmlformats.org/officeDocument/2006/relationships/image" Target="../media/image-7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768662" TargetMode="External"/><Relationship Id="rId3" Type="http://schemas.openxmlformats.org/officeDocument/2006/relationships/hyperlink" Target="https://www.airbnb.com/rooms/47768662" TargetMode="External"/><Relationship Id="rId2" Type="http://schemas.openxmlformats.org/officeDocument/2006/relationships/image" Target="../media/image-7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229206" TargetMode="External"/><Relationship Id="rId3" Type="http://schemas.openxmlformats.org/officeDocument/2006/relationships/hyperlink" Target="https://www.airbnb.com/rooms/50229206" TargetMode="External"/><Relationship Id="rId2" Type="http://schemas.openxmlformats.org/officeDocument/2006/relationships/image" Target="../media/image-7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72741" TargetMode="External"/><Relationship Id="rId3" Type="http://schemas.openxmlformats.org/officeDocument/2006/relationships/hyperlink" Target="https://www.vrbo.com/2272741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6424550" TargetMode="External"/><Relationship Id="rId3" Type="http://schemas.openxmlformats.org/officeDocument/2006/relationships/hyperlink" Target="https://www.airbnb.com/rooms/16424550" TargetMode="External"/><Relationship Id="rId2" Type="http://schemas.openxmlformats.org/officeDocument/2006/relationships/image" Target="../media/image-8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673252" TargetMode="External"/><Relationship Id="rId3" Type="http://schemas.openxmlformats.org/officeDocument/2006/relationships/hyperlink" Target="https://www.airbnb.com/rooms/39673252" TargetMode="External"/><Relationship Id="rId2" Type="http://schemas.openxmlformats.org/officeDocument/2006/relationships/image" Target="../media/image-8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369941" TargetMode="External"/><Relationship Id="rId3" Type="http://schemas.openxmlformats.org/officeDocument/2006/relationships/hyperlink" Target="https://www.airbnb.com/rooms/48369941" TargetMode="External"/><Relationship Id="rId2" Type="http://schemas.openxmlformats.org/officeDocument/2006/relationships/image" Target="../media/image-8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713182" TargetMode="External"/><Relationship Id="rId3" Type="http://schemas.openxmlformats.org/officeDocument/2006/relationships/hyperlink" Target="https://www.airbnb.com/rooms/31713182" TargetMode="External"/><Relationship Id="rId2" Type="http://schemas.openxmlformats.org/officeDocument/2006/relationships/image" Target="../media/image-8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6518620" TargetMode="External"/><Relationship Id="rId3" Type="http://schemas.openxmlformats.org/officeDocument/2006/relationships/hyperlink" Target="https://www.airbnb.com/rooms/26518620" TargetMode="External"/><Relationship Id="rId2" Type="http://schemas.openxmlformats.org/officeDocument/2006/relationships/image" Target="../media/image-8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571904" TargetMode="External"/><Relationship Id="rId3" Type="http://schemas.openxmlformats.org/officeDocument/2006/relationships/hyperlink" Target="https://www.airbnb.com/rooms/29571904" TargetMode="External"/><Relationship Id="rId2" Type="http://schemas.openxmlformats.org/officeDocument/2006/relationships/image" Target="../media/image-8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979727" TargetMode="External"/><Relationship Id="rId3" Type="http://schemas.openxmlformats.org/officeDocument/2006/relationships/hyperlink" Target="https://www.airbnb.com/rooms/47979727" TargetMode="External"/><Relationship Id="rId2" Type="http://schemas.openxmlformats.org/officeDocument/2006/relationships/image" Target="../media/image-8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537263" TargetMode="External"/><Relationship Id="rId3" Type="http://schemas.openxmlformats.org/officeDocument/2006/relationships/hyperlink" Target="https://www.airbnb.com/rooms/47537263" TargetMode="External"/><Relationship Id="rId2" Type="http://schemas.openxmlformats.org/officeDocument/2006/relationships/image" Target="../media/image-8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5160561" TargetMode="External"/><Relationship Id="rId3" Type="http://schemas.openxmlformats.org/officeDocument/2006/relationships/hyperlink" Target="https://www.airbnb.com/rooms/25160561" TargetMode="External"/><Relationship Id="rId2" Type="http://schemas.openxmlformats.org/officeDocument/2006/relationships/image" Target="../media/image-8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660466" TargetMode="External"/><Relationship Id="rId3" Type="http://schemas.openxmlformats.org/officeDocument/2006/relationships/hyperlink" Target="https://www.airbnb.com/rooms/50660466" TargetMode="External"/><Relationship Id="rId2" Type="http://schemas.openxmlformats.org/officeDocument/2006/relationships/image" Target="../media/image-8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98600" TargetMode="External"/><Relationship Id="rId3" Type="http://schemas.openxmlformats.org/officeDocument/2006/relationships/hyperlink" Target="https://www.vrbo.com/2398600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075150" TargetMode="External"/><Relationship Id="rId3" Type="http://schemas.openxmlformats.org/officeDocument/2006/relationships/hyperlink" Target="https://www.airbnb.com/rooms/49075150" TargetMode="External"/><Relationship Id="rId2" Type="http://schemas.openxmlformats.org/officeDocument/2006/relationships/image" Target="../media/image-9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9151226" TargetMode="External"/><Relationship Id="rId3" Type="http://schemas.openxmlformats.org/officeDocument/2006/relationships/hyperlink" Target="https://www.airbnb.com/rooms/9151226" TargetMode="External"/><Relationship Id="rId2" Type="http://schemas.openxmlformats.org/officeDocument/2006/relationships/image" Target="../media/image-9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867630" TargetMode="External"/><Relationship Id="rId3" Type="http://schemas.openxmlformats.org/officeDocument/2006/relationships/hyperlink" Target="https://www.airbnb.com/rooms/40867630" TargetMode="External"/><Relationship Id="rId2" Type="http://schemas.openxmlformats.org/officeDocument/2006/relationships/image" Target="../media/image-9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097802" TargetMode="External"/><Relationship Id="rId3" Type="http://schemas.openxmlformats.org/officeDocument/2006/relationships/hyperlink" Target="https://www.airbnb.com/rooms/46097802" TargetMode="External"/><Relationship Id="rId2" Type="http://schemas.openxmlformats.org/officeDocument/2006/relationships/image" Target="../media/image-9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495947" TargetMode="External"/><Relationship Id="rId3" Type="http://schemas.openxmlformats.org/officeDocument/2006/relationships/hyperlink" Target="https://www.airbnb.com/rooms/43495947" TargetMode="External"/><Relationship Id="rId2" Type="http://schemas.openxmlformats.org/officeDocument/2006/relationships/image" Target="../media/image-9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043794" TargetMode="External"/><Relationship Id="rId3" Type="http://schemas.openxmlformats.org/officeDocument/2006/relationships/hyperlink" Target="https://www.airbnb.com/rooms/32043794" TargetMode="External"/><Relationship Id="rId2" Type="http://schemas.openxmlformats.org/officeDocument/2006/relationships/image" Target="../media/image-9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494955" TargetMode="External"/><Relationship Id="rId3" Type="http://schemas.openxmlformats.org/officeDocument/2006/relationships/hyperlink" Target="https://www.airbnb.com/rooms/43494955" TargetMode="External"/><Relationship Id="rId2" Type="http://schemas.openxmlformats.org/officeDocument/2006/relationships/image" Target="../media/image-9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275913" TargetMode="External"/><Relationship Id="rId3" Type="http://schemas.openxmlformats.org/officeDocument/2006/relationships/hyperlink" Target="https://www.airbnb.com/rooms/29275913" TargetMode="External"/><Relationship Id="rId2" Type="http://schemas.openxmlformats.org/officeDocument/2006/relationships/image" Target="../media/image-9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310075" TargetMode="External"/><Relationship Id="rId3" Type="http://schemas.openxmlformats.org/officeDocument/2006/relationships/hyperlink" Target="https://www.airbnb.com/rooms/43310075" TargetMode="External"/><Relationship Id="rId2" Type="http://schemas.openxmlformats.org/officeDocument/2006/relationships/image" Target="../media/image-9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108239" TargetMode="External"/><Relationship Id="rId3" Type="http://schemas.openxmlformats.org/officeDocument/2006/relationships/hyperlink" Target="https://www.airbnb.com/rooms/38108239" TargetMode="External"/><Relationship Id="rId2" Type="http://schemas.openxmlformats.org/officeDocument/2006/relationships/image" Target="../media/image-9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1868093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https://www.vrbo.com/1868093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Jay Johnson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868093.24306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31807114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https://www.airbnb.com/rooms/31807114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$135 - $1236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237287077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Wendell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18071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</a:t>
            </a:fld>
            <a:endParaRPr lang="en-US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5090568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https://www.airbnb.com/rooms/5090568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21487210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Karen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50905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101</a:t>
            </a:fld>
            <a:endParaRPr lang="en-US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43878198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https://www.airbnb.com/rooms/43878198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$76 - $103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83509899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Ashley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38781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102</a:t>
            </a:fld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39025317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https://www.airbnb.com/rooms/39025317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$97 - 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25972040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Xi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390253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103</a:t>
            </a:fld>
            <a:endParaRPr lang="en-US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13751861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https://www.airbnb.com/rooms/13751861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$106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2664919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Kenneth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37518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104</a:t>
            </a:fld>
            <a:endParaRPr lang="en-US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8148131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https://www.airbnb.com/rooms/8148131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43019772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07/81481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105</a:t>
            </a:fld>
            <a:endParaRPr lang="en-US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31101887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https://www.airbnb.com/rooms/31101887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43019772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07/311018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106</a:t>
            </a:fld>
            <a:endParaRPr lang="en-US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27491622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https://www.airbnb.com/rooms/27491622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2812029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Whitney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274916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107</a:t>
            </a:fld>
            <a:endParaRPr 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51281642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https://www.airbnb.com/rooms/51281642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$209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99707946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Amanda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17/512816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108</a:t>
            </a:fld>
            <a:endParaRPr lang="en-US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51388404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https://www.airbnb.com/rooms/51388404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$104 - 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190790952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Paola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8-30/513884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109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1858722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https://www.vrbo.com/1858722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858722.24212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51568028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https://www.airbnb.com/rooms/51568028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$55 - $96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118695908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Edward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08-30/515680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110</a:t>
            </a:fld>
            <a:endParaRPr 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48431240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https://www.airbnb.com/rooms/48431240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$221 - $2000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25972040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Xi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484312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111</a:t>
            </a:fld>
            <a:endParaRPr lang="en-US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52026956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https://www.airbnb.com/rooms/52026956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$51 - $92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4382721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Queen Sheba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05/520269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112</a:t>
            </a:fld>
            <a:endParaRPr lang="en-US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32018122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https://www.airbnb.com/rooms/32018122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$118 - $162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1851902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Talia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5-15/320181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113</a:t>
            </a:fld>
            <a:endParaRPr lang="en-US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52469197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https://www.airbnb.com/rooms/52469197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424708814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Denise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9-28/524691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114</a:t>
            </a:fld>
            <a:endParaRPr lang="en-US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22336880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https://www.airbnb.com/rooms/22336880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$87 - 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28685522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5-22/223368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115</a:t>
            </a:fld>
            <a:endParaRPr lang="en-US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52893852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https://www.airbnb.com/rooms/52893852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$245 - $732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5111463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10-24/528938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116</a:t>
            </a:fld>
            <a:endParaRPr lang="en-US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52893851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https://www.airbnb.com/rooms/52893851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$126 - $516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5111463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10-24/528938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117</a:t>
            </a:fld>
            <a:endParaRPr lang="en-US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51605953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https://www.airbnb.com/rooms/51605953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$225 - $321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418064048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Chic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24/516059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118</a:t>
            </a:fld>
            <a:endParaRPr lang="en-US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52882783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https://www.airbnb.com/rooms/52882783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$477 - $779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5111463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10-26/528827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119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2164796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https://www.vrbo.com/2164796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$155 - $207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4.428571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164796.27293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25545587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https://www.airbnb.com/rooms/25545587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$350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79597408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A.M.G.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07/255455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120</a:t>
            </a:fld>
            <a:endParaRPr lang="en-US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51598269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https://www.airbnb.com/rooms/51598269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$123 - $134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174095187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Atlanta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07/515982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121</a:t>
            </a:fld>
            <a:endParaRPr lang="en-US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53196515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https://www.airbnb.com/rooms/53196515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$40 - $60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387535127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Dr. Paula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17/531965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122</a:t>
            </a:fld>
            <a:endParaRPr lang="en-US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53297261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https://www.airbnb.com/rooms/53297261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$73 - 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385364693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Luciane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16/532972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123</a:t>
            </a:fld>
            <a:endParaRPr lang="en-US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52058632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https://www.airbnb.com/rooms/52058632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421449458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Signature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17/520586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124</a:t>
            </a:fld>
            <a:endParaRPr lang="en-US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53380628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https://www.airbnb.com/rooms/53380628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$373 - $469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225293803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1/533806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125</a:t>
            </a:fld>
            <a:endParaRPr lang="en-US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53291144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https://www.airbnb.com/rooms/53291144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$56 - $101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431436029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Atlanta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21/532911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126</a:t>
            </a:fld>
            <a:endParaRPr lang="en-US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52675744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https://www.airbnb.com/rooms/52675744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140479211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Venesha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11-29/526757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127</a:t>
            </a:fld>
            <a:endParaRPr lang="en-US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10857781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https://www.airbnb.com/rooms/10857781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8082592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Sarah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08577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128</a:t>
            </a:fld>
            <a:endParaRPr lang="en-US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53574276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https://www.airbnb.com/rooms/53574276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$271 - $379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45164925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Walter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05/535742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129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4253130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https://www.vrbo.com/4253130ha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$254 - $306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4.904762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Amani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4253130.46602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53688804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https://www.airbnb.com/rooms/53688804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$36 - $40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21186242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Adrianne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2-07/536888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130</a:t>
            </a:fld>
            <a:endParaRPr lang="en-US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53688686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https://www.airbnb.com/rooms/53688686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$36 - $60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21186242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Adrianne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2-08/536886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131</a:t>
            </a:fld>
            <a:endParaRPr lang="en-US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53759095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https://www.airbnb.com/rooms/53759095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$214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140479211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Venesha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12-20/537590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132</a:t>
            </a:fld>
            <a:endParaRPr lang="en-US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2177830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https://www.vrbo.com/2177830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02/321.2177830.27423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133</a:t>
            </a:fld>
            <a:endParaRPr lang="en-US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46155411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https://www.airbnb.com/rooms/46155411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$51 - $98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1599944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Charles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05/461554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134</a:t>
            </a:fld>
            <a:endParaRPr lang="en-US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historic-west-end-atlanta-treasure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https://www.booking.com/hotel/us/historic-west-end-atlanta-treasure.html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historic-west-end-atlanta-treasure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135</a:t>
            </a:fld>
            <a:endParaRPr lang="en-US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49130899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https://www.airbnb.com/rooms/49130899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255567129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Marcellus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491308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136</a:t>
            </a:fld>
            <a:endParaRPr lang="en-US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53990795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https://www.airbnb.com/rooms/53990795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$457 - $491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140479211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Venesha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2-01-23/539907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137</a:t>
            </a:fld>
            <a:endParaRPr lang="en-US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53146133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https://www.airbnb.com/rooms/53146133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$160 - $173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61366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Atlanta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2-01-25/531461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138</a:t>
            </a:fld>
            <a:endParaRPr lang="en-US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52557296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https://www.airbnb.com/rooms/52557296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$639 - $799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151556720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Blanket Homes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2-02-02/525572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139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2271139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https://www.vrbo.com/2271139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$116 - $168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 Cook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271139.28360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2651534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https://www.vrbo.com/2651534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08/321.2651534.32221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140</a:t>
            </a:fld>
            <a:endParaRPr lang="en-US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52825888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https://www.airbnb.com/rooms/52825888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387535127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Dr. Paula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2-27/528258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141</a:t>
            </a:fld>
            <a:endParaRPr lang="en-US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2635831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https://www.vrbo.com/2635831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06/321.2635831.32064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142</a:t>
            </a:fld>
            <a:endParaRPr lang="en-US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2711105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https://www.vrbo.com/2711105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Lucas D Ramirez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0/321.2711105.32819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143</a:t>
            </a:fld>
            <a:endParaRPr lang="en-US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2632370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https://www.vrbo.com/2632370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Venesha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01/321.2632370.32029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144</a:t>
            </a:fld>
            <a:endParaRPr lang="en-US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2734585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https://www.vrbo.com/2734585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12/321.2734585.33054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145</a:t>
            </a:fld>
            <a:endParaRPr lang="en-US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2781626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https://www.vrbo.com/2781626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01/321.2781626.33535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146</a:t>
            </a:fld>
            <a:endParaRPr lang="en-US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2791341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https://www.vrbo.com/2791341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Gigi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08/321.2791341.33632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147</a:t>
            </a:fld>
            <a:endParaRPr lang="en-US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31402871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https://www.airbnb.com/rooms/31402871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$55 - $65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21399845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Elliott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5-08/314028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148</a:t>
            </a:fld>
            <a:endParaRPr lang="en-US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54060003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https://www.airbnb.com/rooms/54060003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118695908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Edward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2-05-08/540600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149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2510071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https://www.vrbo.com/2510071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$225 - 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Kenya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510071.30799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20755547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https://www.airbnb.com/rooms/20755547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10175317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Nichole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207555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150</a:t>
            </a:fld>
            <a:endParaRPr lang="en-US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2812494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https://www.vrbo.com/2812494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2/321.2812494.33844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151</a:t>
            </a:fld>
            <a:endParaRPr lang="en-US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2838121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https://www.vrbo.com/2838121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Cav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07/321.2838121.34101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152</a:t>
            </a:fld>
            <a:endParaRPr lang="en-US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2836453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https://www.vrbo.com/2836453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Key Properties and Investments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07/321.2836453.34084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153</a:t>
            </a:fld>
            <a:endParaRPr lang="en-US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31694927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https://www.airbnb.com/rooms/31694927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32228966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Michele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21/316949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154</a:t>
            </a:fld>
            <a:endParaRPr lang="en-US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2875645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https://www.vrbo.com/2875645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Jay Davis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6/321.2875645.34476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155</a:t>
            </a:fld>
            <a:endParaRPr lang="en-US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45875645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https://www.airbnb.com/rooms/45875645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151556720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Blanket Homes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2-07-01/458756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156</a:t>
            </a:fld>
            <a:endParaRPr lang="en-US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2898928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https://www.vrbo.com/2898928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Sean Santiago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10/321.2898928.34709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157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2150452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https://www.vrbo.com/2150452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$242 - $305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Reginald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150452.27149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2083133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https://www.vrbo.com/2083133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$225 - $285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Cheetara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083133.26476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2053868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https://www.vrbo.com/2053868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$128 - $134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Anthony C. Ramsey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053868.26183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1669340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https://www.vrbo.com/1669340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1669340.22307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1547250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https://www.vrbo.com/1547250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4.529412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547250.21069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2166591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https://www.vrbo.com/2166591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$78 - $96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4.571429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Trallonie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166591.27311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2159497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https://www.vrbo.com/2159497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stephanie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159497.27240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2221808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https://www.vrbo.com/2221808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Rodney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21808.27863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2206691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https://www.vrbo.com/2206691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Just Schooling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206691.27712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2272737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https://www.vrbo.com/2272737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$126 - $158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 Cook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272737.28376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2116462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https://www.vrbo.com/2116462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$228 - $368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 Cook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116462.26809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2510271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https://www.vrbo.com/2510271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$735 - $877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 Cook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510271.30801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2511144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https://www.vrbo.com/2511144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$315 - $604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 Cook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511144.30810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2511146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https://www.vrbo.com/2511146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$459 - $750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 Cook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511146.30810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2272738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https://www.vrbo.com/2272738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$266 - $343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 Cook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72738.28376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1868127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https://www.vrbo.com/1868127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$218 - $239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Jay Johnson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1868127.24306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7981928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https://www.vrbo.com/7981928ha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$117 - 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Hugo or Patricia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7981928.77948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1421177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https://www.vrbo.com/1421177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 &amp; Chantell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1421177.19796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1676526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https://www.vrbo.com/1676526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Just Schooling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1676526.22379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42071913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https://www.airbnb.com/rooms/42071913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$176 - $729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5111463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11/420719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48544030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https://www.airbnb.com/rooms/48544030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$475 - $575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143708849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Terrance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85440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29659400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https://www.airbnb.com/rooms/29659400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$197 - $851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5111463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11/296594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46490736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https://www.airbnb.com/rooms/46490736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$135 - $404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223721490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Daniela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1/464907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31672066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https://www.airbnb.com/rooms/31672066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$300 - $395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4992628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DeCorium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16720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13808612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https://www.airbnb.com/rooms/13808612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$211 - $432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43426856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Amani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38086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49128086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https://www.airbnb.com/rooms/49128086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$191 - $317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5111463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11/491280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2272742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https://www.vrbo.com/2272742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$444 - $720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 Cook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72742.28376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46983600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https://www.airbnb.com/rooms/46983600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$65 - $96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235928659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Honey Homes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469836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45525428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https://www.airbnb.com/rooms/45525428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$147 - $308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93048951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Cheetara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55254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33168694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https://www.airbnb.com/rooms/33168694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$86 - $237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179626170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Courtney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6/331686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31585257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https://www.airbnb.com/rooms/31585257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147460585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Deangelo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315852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32757871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https://www.airbnb.com/rooms/32757871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$84 - $106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10573954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Joshua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27578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42388227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https://www.airbnb.com/rooms/42388227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$63 - $122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125420607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Trallonie Estates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423882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47961161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https://www.airbnb.com/rooms/47961161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$65 - $77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190790952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Paola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6-26/479611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45126813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https://www.airbnb.com/rooms/45126813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$137 - $211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190790952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Paola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451268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41007199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https://www.airbnb.com/rooms/41007199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$176 - $219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319964913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Chanil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10071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39036603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https://www.airbnb.com/rooms/39036603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$62 - $116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69191072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90366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2272739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https://www.vrbo.com/2272739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$420 - $730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 Cook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272739.28376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41766650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https://www.airbnb.com/rooms/41766650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$84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60812498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Antoine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6/417666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45098081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https://www.airbnb.com/rooms/45098081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$36 - $123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118695908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Edward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06-26/450980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14466981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https://www.airbnb.com/rooms/14466981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$29 - $31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42301069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</a:t>
            </a:r>
            <a:endParaRPr lang="en-US" sz="1800" dirty="0"/>
          </a:p>
        </p:txBody>
      </p:sp>
      <p:pic>
        <p:nvPicPr>
          <p:cNvPr id="14" name="Image 0" descr="./data/compressed-images/airbnb/2021-04-05/144669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16062842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https://www.airbnb.com/rooms/16062842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$29 - $30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42301069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</a:t>
            </a:r>
            <a:endParaRPr lang="en-US" sz="1800" dirty="0"/>
          </a:p>
        </p:txBody>
      </p:sp>
      <p:pic>
        <p:nvPicPr>
          <p:cNvPr id="14" name="Image 0" descr="./data/compressed-images/airbnb/2021-04-05/160628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39424437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https://www.airbnb.com/rooms/39424437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$399 - $615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302826285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Steven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94244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30731794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https://www.airbnb.com/rooms/30731794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230016089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Dominique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1/307317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44337214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https://www.airbnb.com/rooms/44337214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357679392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Anthony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443372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47119990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https://www.airbnb.com/rooms/47119990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$54 - $170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380724467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Stephanie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471199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40924179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https://www.airbnb.com/rooms/40924179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$33 - $49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169296999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Andersen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6/409241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9148695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https://www.airbnb.com/rooms/9148695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$45 - $67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13200756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 &amp; Mallerie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1-04-05/91486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2548085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https://www.vrbo.com/2548085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Mr.  Johnson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21/321.2548085.31181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22095704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https://www.airbnb.com/rooms/22095704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$105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643399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Paul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220957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31460758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https://www.airbnb.com/rooms/31460758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$78 - $107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643399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Paul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314607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41046064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https://www.airbnb.com/rooms/41046064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$87 - $211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179626170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Courtney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410460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31498155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https://www.airbnb.com/rooms/31498155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5111463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12/314981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28937371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https://www.airbnb.com/rooms/28937371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$136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79118134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Jeannell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289373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31718202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https://www.airbnb.com/rooms/31718202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$128 - $178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18117084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7182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29657025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https://www.airbnb.com/rooms/29657025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$519 - $859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5111463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05/296570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31759948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https://www.airbnb.com/rooms/31759948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137337012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317599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33405824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https://www.airbnb.com/rooms/33405824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$226 - $419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1851902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Talia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05/334058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29657471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https://www.airbnb.com/rooms/29657471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$191 - $851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5111463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11/296574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2545994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https://www.vrbo.com/2545994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$132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Deniece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45994.31160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49198676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https://www.airbnb.com/rooms/49198676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$217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14485911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Betty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91986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48961021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https://www.airbnb.com/rooms/48961021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$126 - $174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357754550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Kareem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489610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20185862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https://www.airbnb.com/rooms/20185862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$64 - 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143717562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05/201858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31127057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https://www.airbnb.com/rooms/31127057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$40 - $55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2812029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Whitney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311270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46176060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https://www.airbnb.com/rooms/46176060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69488268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Beulah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61760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31304128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https://www.airbnb.com/rooms/31304128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233947519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Jamaal &amp; Saida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3041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10499147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https://www.airbnb.com/rooms/10499147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$45 - $61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13200756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 &amp; Mallerie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1-04-05/104991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34724858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https://www.airbnb.com/rooms/34724858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$35 - $60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110467402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Charity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7-03/347248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47768662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https://www.airbnb.com/rooms/47768662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69488268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Beulah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6/477686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50229206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https://www.airbnb.com/rooms/50229206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$67 - $109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13200756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 &amp; Mallerie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1-06-16/502292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2272741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https://www.vrbo.com/2272741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$428 - $705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 Cook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72741.28376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16424550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https://www.airbnb.com/rooms/16424550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$74 - 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10417853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Toye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64245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39673252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https://www.airbnb.com/rooms/39673252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236500297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96732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48369941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https://www.airbnb.com/rooms/48369941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$57 -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63823041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Robert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483699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82</a:t>
            </a:fld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31713182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https://www.airbnb.com/rooms/31713182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235928659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Honey Homes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317131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26518620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https://www.airbnb.com/rooms/26518620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$66 - $102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25160716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Jerime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265186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84</a:t>
            </a:fld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29571904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https://www.airbnb.com/rooms/29571904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$60 - $79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643399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Paul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295719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85</a:t>
            </a:fld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47979727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https://www.airbnb.com/rooms/47979727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$145 - 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386786604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Mr. J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479797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86</a:t>
            </a:fld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47537263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https://www.airbnb.com/rooms/47537263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$215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140479211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Venesha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17/475372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87</a:t>
            </a:fld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25160561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https://www.airbnb.com/rooms/25160561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$175 - $201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42230053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Helene &amp; Eric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1-04-11/251605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88</a:t>
            </a:fld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50660466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https://www.airbnb.com/rooms/50660466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$171 - $500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409347053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Shea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07/506604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89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2398600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https://www.vrbo.com/2398600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98600.29662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49075150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https://www.airbnb.com/rooms/49075150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$169 - $187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42230053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Helene &amp; Eric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1-05-15/490751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90</a:t>
            </a:fld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9151226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https://www.airbnb.com/rooms/9151226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$45 - $67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13200756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 &amp; Mallerie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1-04-05/91512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91</a:t>
            </a:fld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40867630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https://www.airbnb.com/rooms/40867630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$46 - $72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223722394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Evelyn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7/408676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92</a:t>
            </a:fld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46097802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https://www.airbnb.com/rooms/46097802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$166 - $332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5111463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05/460978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93</a:t>
            </a:fld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43495947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https://www.airbnb.com/rooms/43495947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$531 - $923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5111463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05/434959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94</a:t>
            </a:fld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32043794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https://www.airbnb.com/rooms/32043794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86304502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20437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95</a:t>
            </a:fld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43494955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https://www.airbnb.com/rooms/43494955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$231 - $790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5111463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11/434949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96</a:t>
            </a:fld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29275913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https://www.airbnb.com/rooms/29275913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110527495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292759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97</a:t>
            </a:fld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43310075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https://www.airbnb.com/rooms/43310075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84702541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Suggs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15/433100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98</a:t>
            </a:fld>
            <a:endParaRPr 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38108239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https://www.airbnb.com/rooms/38108239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$72 - 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5111463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12/381082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157</Slides>
  <Notes>157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157</vt:i4>
      </vt:variant>
    </vt:vector>
  </HeadingPairs>
  <TitlesOfParts>
    <vt:vector size="16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End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2022-09-01T12:22:35Z</dcterms:created>
  <dcterms:modified xsi:type="dcterms:W3CDTF">2022-09-01T12:22:35Z</dcterms:modified>
</cp:coreProperties>
</file>