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Wesley Battle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Wesley Battle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29019" TargetMode="External"/><Relationship Id="rId3" Type="http://schemas.openxmlformats.org/officeDocument/2006/relationships/hyperlink" Target="https://www.vrbo.com/232901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58228" TargetMode="External"/><Relationship Id="rId3" Type="http://schemas.openxmlformats.org/officeDocument/2006/relationships/hyperlink" Target="https://www.vrbo.com/245822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048980" TargetMode="External"/><Relationship Id="rId3" Type="http://schemas.openxmlformats.org/officeDocument/2006/relationships/hyperlink" Target="https://www.airbnb.com/rooms/4604898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054544" TargetMode="External"/><Relationship Id="rId3" Type="http://schemas.openxmlformats.org/officeDocument/2006/relationships/hyperlink" Target="https://www.airbnb.com/rooms/50054544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2329019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https://www.vrbo.com/2329019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$376 - $554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4.4545455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Ryan Greenburg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29019.28953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2458228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https://www.vrbo.com/2458228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$340 - 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Desmond L Hollingsworth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58228.30267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46048980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https://www.airbnb.com/rooms/46048980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$225 - $500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151562639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Desmond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60489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50054544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https://www.airbnb.com/rooms/50054544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$382 - $650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21340271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Ryan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18/5005454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Wesley Battle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2022-09-01T12:23:30Z</dcterms:created>
  <dcterms:modified xsi:type="dcterms:W3CDTF">2022-09-01T12:23:30Z</dcterms:modified>
</cp:coreProperties>
</file>