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notesMasterIdLst>
    <p:notesMasterId r:id="rId47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50" Type="http://schemas.openxmlformats.org/officeDocument/2006/relationships/theme" Target="theme/theme1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Washington Park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Washington Park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064124" TargetMode="External"/><Relationship Id="rId3" Type="http://schemas.openxmlformats.org/officeDocument/2006/relationships/hyperlink" Target="https://www.airbnb.com/rooms/36064124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651179" TargetMode="External"/><Relationship Id="rId3" Type="http://schemas.openxmlformats.org/officeDocument/2006/relationships/hyperlink" Target="https://www.airbnb.com/rooms/44651179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12658" TargetMode="External"/><Relationship Id="rId3" Type="http://schemas.openxmlformats.org/officeDocument/2006/relationships/hyperlink" Target="https://www.airbnb.com/rooms/49912658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99314" TargetMode="External"/><Relationship Id="rId3" Type="http://schemas.openxmlformats.org/officeDocument/2006/relationships/hyperlink" Target="https://www.airbnb.com/rooms/31499314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74189" TargetMode="External"/><Relationship Id="rId3" Type="http://schemas.openxmlformats.org/officeDocument/2006/relationships/hyperlink" Target="https://www.airbnb.com/rooms/50074189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964146" TargetMode="External"/><Relationship Id="rId3" Type="http://schemas.openxmlformats.org/officeDocument/2006/relationships/hyperlink" Target="https://www.airbnb.com/rooms/32964146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543293" TargetMode="External"/><Relationship Id="rId3" Type="http://schemas.openxmlformats.org/officeDocument/2006/relationships/hyperlink" Target="https://www.airbnb.com/rooms/29543293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347275" TargetMode="External"/><Relationship Id="rId3" Type="http://schemas.openxmlformats.org/officeDocument/2006/relationships/hyperlink" Target="https://www.airbnb.com/rooms/49347275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63373" TargetMode="External"/><Relationship Id="rId3" Type="http://schemas.openxmlformats.org/officeDocument/2006/relationships/hyperlink" Target="https://www.airbnb.com/rooms/46063373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755741" TargetMode="External"/><Relationship Id="rId3" Type="http://schemas.openxmlformats.org/officeDocument/2006/relationships/hyperlink" Target="https://www.airbnb.com/rooms/37755741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141230" TargetMode="External"/><Relationship Id="rId3" Type="http://schemas.openxmlformats.org/officeDocument/2006/relationships/hyperlink" Target="https://www.vrbo.com/1141230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681827" TargetMode="External"/><Relationship Id="rId3" Type="http://schemas.openxmlformats.org/officeDocument/2006/relationships/hyperlink" Target="https://www.airbnb.com/rooms/44681827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63567" TargetMode="External"/><Relationship Id="rId3" Type="http://schemas.openxmlformats.org/officeDocument/2006/relationships/hyperlink" Target="https://www.airbnb.com/rooms/31863567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24100" TargetMode="External"/><Relationship Id="rId3" Type="http://schemas.openxmlformats.org/officeDocument/2006/relationships/hyperlink" Target="https://www.airbnb.com/rooms/1424100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423952" TargetMode="External"/><Relationship Id="rId3" Type="http://schemas.openxmlformats.org/officeDocument/2006/relationships/hyperlink" Target="https://www.airbnb.com/rooms/20423952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492049" TargetMode="External"/><Relationship Id="rId3" Type="http://schemas.openxmlformats.org/officeDocument/2006/relationships/hyperlink" Target="https://www.airbnb.com/rooms/35492049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018521" TargetMode="External"/><Relationship Id="rId3" Type="http://schemas.openxmlformats.org/officeDocument/2006/relationships/hyperlink" Target="https://www.airbnb.com/rooms/19018521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43749" TargetMode="External"/><Relationship Id="rId3" Type="http://schemas.openxmlformats.org/officeDocument/2006/relationships/hyperlink" Target="https://www.airbnb.com/rooms/1843749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65553" TargetMode="External"/><Relationship Id="rId3" Type="http://schemas.openxmlformats.org/officeDocument/2006/relationships/hyperlink" Target="https://www.airbnb.com/rooms/51065553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43685" TargetMode="External"/><Relationship Id="rId3" Type="http://schemas.openxmlformats.org/officeDocument/2006/relationships/hyperlink" Target="https://www.airbnb.com/rooms/50443685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64717" TargetMode="External"/><Relationship Id="rId3" Type="http://schemas.openxmlformats.org/officeDocument/2006/relationships/hyperlink" Target="https://www.airbnb.com/rooms/51064717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98419" TargetMode="External"/><Relationship Id="rId3" Type="http://schemas.openxmlformats.org/officeDocument/2006/relationships/hyperlink" Target="https://www.vrbo.com/2198419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72280" TargetMode="External"/><Relationship Id="rId3" Type="http://schemas.openxmlformats.org/officeDocument/2006/relationships/hyperlink" Target="https://www.airbnb.com/rooms/51772280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75890" TargetMode="External"/><Relationship Id="rId3" Type="http://schemas.openxmlformats.org/officeDocument/2006/relationships/hyperlink" Target="https://www.airbnb.com/rooms/49675890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18448" TargetMode="External"/><Relationship Id="rId3" Type="http://schemas.openxmlformats.org/officeDocument/2006/relationships/hyperlink" Target="https://www.airbnb.com/rooms/51518448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4109" TargetMode="External"/><Relationship Id="rId3" Type="http://schemas.openxmlformats.org/officeDocument/2006/relationships/hyperlink" Target="https://www.vrbo.com/2404109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63311" TargetMode="External"/><Relationship Id="rId3" Type="http://schemas.openxmlformats.org/officeDocument/2006/relationships/hyperlink" Target="https://www.vrbo.com/2563311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urban-luxury-oasis-steps-to-atl-beltline.html" TargetMode="External"/><Relationship Id="rId3" Type="http://schemas.openxmlformats.org/officeDocument/2006/relationships/hyperlink" Target="https://www.booking.com/hotel/us/urban-luxury-oasis-steps-to-atl-beltline.html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2370" TargetMode="External"/><Relationship Id="rId3" Type="http://schemas.openxmlformats.org/officeDocument/2006/relationships/hyperlink" Target="https://www.vrbo.com/2692370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8895" TargetMode="External"/><Relationship Id="rId3" Type="http://schemas.openxmlformats.org/officeDocument/2006/relationships/hyperlink" Target="https://www.vrbo.com/2698895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2628" TargetMode="External"/><Relationship Id="rId3" Type="http://schemas.openxmlformats.org/officeDocument/2006/relationships/hyperlink" Target="https://www.vrbo.com/2712628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8591" TargetMode="External"/><Relationship Id="rId3" Type="http://schemas.openxmlformats.org/officeDocument/2006/relationships/hyperlink" Target="https://www.vrbo.com/2738591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4355" TargetMode="External"/><Relationship Id="rId3" Type="http://schemas.openxmlformats.org/officeDocument/2006/relationships/hyperlink" Target="https://www.vrbo.com/2394355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1374" TargetMode="External"/><Relationship Id="rId3" Type="http://schemas.openxmlformats.org/officeDocument/2006/relationships/hyperlink" Target="https://www.vrbo.com/2761374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8292" TargetMode="External"/><Relationship Id="rId3" Type="http://schemas.openxmlformats.org/officeDocument/2006/relationships/hyperlink" Target="https://www.vrbo.com/2798292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2633" TargetMode="External"/><Relationship Id="rId3" Type="http://schemas.openxmlformats.org/officeDocument/2006/relationships/hyperlink" Target="https://www.vrbo.com/2712633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5974" TargetMode="External"/><Relationship Id="rId3" Type="http://schemas.openxmlformats.org/officeDocument/2006/relationships/hyperlink" Target="https://www.vrbo.com/2935974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01584" TargetMode="External"/><Relationship Id="rId3" Type="http://schemas.openxmlformats.org/officeDocument/2006/relationships/hyperlink" Target="https://www.vrbo.com/2901584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16230" TargetMode="External"/><Relationship Id="rId3" Type="http://schemas.openxmlformats.org/officeDocument/2006/relationships/hyperlink" Target="https://www.airbnb.com/rooms/45216230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63828" TargetMode="External"/><Relationship Id="rId3" Type="http://schemas.openxmlformats.org/officeDocument/2006/relationships/hyperlink" Target="https://www.vrbo.com/2063828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68357" TargetMode="External"/><Relationship Id="rId3" Type="http://schemas.openxmlformats.org/officeDocument/2006/relationships/hyperlink" Target="https://www.vrbo.com/2368357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1810" TargetMode="External"/><Relationship Id="rId3" Type="http://schemas.openxmlformats.org/officeDocument/2006/relationships/hyperlink" Target="https://www.vrbo.com/2351810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78643" TargetMode="External"/><Relationship Id="rId3" Type="http://schemas.openxmlformats.org/officeDocument/2006/relationships/hyperlink" Target="https://www.airbnb.com/rooms/50378643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359276" TargetMode="External"/><Relationship Id="rId3" Type="http://schemas.openxmlformats.org/officeDocument/2006/relationships/hyperlink" Target="https://www.airbnb.com/rooms/46359276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36064124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https://www.airbnb.com/rooms/36064124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$215 - $255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16793482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Victor &amp; Ann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1/360641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44651179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https://www.airbnb.com/rooms/44651179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$165 - $318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153167092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Robinson Happy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6511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49912658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https://www.airbnb.com/rooms/49912658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$194 - $324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43926026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SDL Financial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22/499126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31499314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https://www.airbnb.com/rooms/31499314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$300 - $499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236005559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Edwin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4993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50074189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https://www.airbnb.com/rooms/50074189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$236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202571804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Jandolyn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500741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32964146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https://www.airbnb.com/rooms/32964146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370956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Aldo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329641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29543293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https://www.airbnb.com/rooms/29543293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56752175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295432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49347275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https://www.airbnb.com/rooms/49347275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$147 - $309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53362437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Cynthia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6/493472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46063373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https://www.airbnb.com/rooms/46063373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370956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Aldo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460633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37755741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https://www.airbnb.com/rooms/37755741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$74 -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84816252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77557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1141230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https://www.vrbo.com/1141230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Diane Theresa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141230.16894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44681827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https://www.airbnb.com/rooms/44681827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$178 - $325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370956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Aldo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446818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31863567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https://www.airbnb.com/rooms/31863567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194573934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Felix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8635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1424100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https://www.airbnb.com/rooms/1424100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7663789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4241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20423952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https://www.airbnb.com/rooms/20423952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122653938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6/204239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35492049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https://www.airbnb.com/rooms/35492049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$42 - $79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257889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Derrick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354920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19018521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https://www.airbnb.com/rooms/19018521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44991875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Evelyn/Olayinka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190185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1843749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https://www.airbnb.com/rooms/1843749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9633146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Leida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8437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51065553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https://www.airbnb.com/rooms/51065553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$218 - $464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33398144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Ashlee And 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7-28/510655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50443685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https://www.airbnb.com/rooms/50443685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33398144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Ashlee And 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7-22/504436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51064717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https://www.airbnb.com/rooms/51064717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$44 - $67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33398144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Ashlee And 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7-22/510647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2198419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https://www.vrbo.com/2198419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$301 - $345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98419.27629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51772280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https://www.airbnb.com/rooms/51772280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$211 - $314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130394775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Morgan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04/517722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49675890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https://www.airbnb.com/rooms/49675890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48854858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Jamarc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7/496758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51518448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https://www.airbnb.com/rooms/51518448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399949953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Lucas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11-23/515184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2404109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https://www.vrbo.com/2404109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404109.29717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2563311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https://www.vrbo.com/2563311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4.909091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Lisa Justis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63311.31335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urban-luxury-oasis-steps-to-atl-beltline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https://www.booking.com/hotel/us/urban-luxury-oasis-steps-to-atl-beltline.html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6.7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urban-luxury-oasis-steps-to-atl-beltline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2692370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https://www.vrbo.com/2692370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Allison Ambrose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6/321.2692370.32631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2698895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https://www.vrbo.com/2698895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 Narvaez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8/321.2698895.32696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2712628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https://www.vrbo.com/2712628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2/321.2712628.32834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2738591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https://www.vrbo.com/2738591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3/321.2738591.33094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2394355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https://www.vrbo.com/2394355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$307 -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94355.29609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2761374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https://www.vrbo.com/2761374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1374.33332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2798292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https://www.vrbo.com/2798292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Shonda Harvey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798292.33702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2712633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https://www.vrbo.com/2712633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712633.32834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2935974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https://www.vrbo.com/2935974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31/321.2935974.35080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2901584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https://www.vrbo.com/2901584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Atlanta Property Pros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31/321.2901584.34736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45216230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https://www.airbnb.com/rooms/45216230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278016990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Iman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452162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2063828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https://www.vrbo.com/2063828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Edwin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63828.26283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2368357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https://www.vrbo.com/2368357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68357.29348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2351810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https://www.vrbo.com/2351810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$203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51810.29182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50378643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https://www.airbnb.com/rooms/50378643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$350 - $556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406952797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Natasha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503786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46359276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https://www.airbnb.com/rooms/46359276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$578 - $781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195805984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63592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Washington Park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2022-09-01T12:23:48Z</dcterms:created>
  <dcterms:modified xsi:type="dcterms:W3CDTF">2022-09-01T12:23:48Z</dcterms:modified>
</cp:coreProperties>
</file>