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slideMasters/slideMaster190.xml" ContentType="application/vnd.openxmlformats-officedocument.presentationml.slideMaster+xml"/>
  <Override PartName="/ppt/slides/slide190.xml" ContentType="application/vnd.openxmlformats-officedocument.presentationml.slide+xml"/>
  <Override PartName="/ppt/slideMasters/slideMaster191.xml" ContentType="application/vnd.openxmlformats-officedocument.presentationml.slideMaster+xml"/>
  <Override PartName="/ppt/slides/slide191.xml" ContentType="application/vnd.openxmlformats-officedocument.presentationml.slide+xml"/>
  <Override PartName="/ppt/slideMasters/slideMaster192.xml" ContentType="application/vnd.openxmlformats-officedocument.presentationml.slideMaster+xml"/>
  <Override PartName="/ppt/slides/slide192.xml" ContentType="application/vnd.openxmlformats-officedocument.presentationml.slide+xml"/>
  <Override PartName="/ppt/slideMasters/slideMaster193.xml" ContentType="application/vnd.openxmlformats-officedocument.presentationml.slideMaster+xml"/>
  <Override PartName="/ppt/slides/slide193.xml" ContentType="application/vnd.openxmlformats-officedocument.presentationml.slide+xml"/>
  <Override PartName="/ppt/slideMasters/slideMaster194.xml" ContentType="application/vnd.openxmlformats-officedocument.presentationml.slideMaster+xml"/>
  <Override PartName="/ppt/slides/slide194.xml" ContentType="application/vnd.openxmlformats-officedocument.presentationml.slide+xml"/>
  <Override PartName="/ppt/slideMasters/slideMaster195.xml" ContentType="application/vnd.openxmlformats-officedocument.presentationml.slideMaster+xml"/>
  <Override PartName="/ppt/slides/slide195.xml" ContentType="application/vnd.openxmlformats-officedocument.presentationml.slide+xml"/>
  <Override PartName="/ppt/slideMasters/slideMaster196.xml" ContentType="application/vnd.openxmlformats-officedocument.presentationml.slideMaster+xml"/>
  <Override PartName="/ppt/slides/slide1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</p:sldIdLst>
  <p:notesMasterIdLst>
    <p:notesMasterId r:id="rId19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notesMaster" Target="notesMasters/notesMaster1.xml"/><Relationship Id="rId199" Type="http://schemas.openxmlformats.org/officeDocument/2006/relationships/presProps" Target="presProps.xml"/><Relationship Id="rId200" Type="http://schemas.openxmlformats.org/officeDocument/2006/relationships/viewProps" Target="viewProps.xml"/><Relationship Id="rId201" Type="http://schemas.openxmlformats.org/officeDocument/2006/relationships/theme" Target="theme/theme1.xml"/><Relationship Id="rId20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1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0.xml"/>
		</Relationships>
</file>

<file path=ppt/notesSlides/_rels/notesSlide1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1.xml"/>
		</Relationships>
</file>

<file path=ppt/notesSlides/_rels/notesSlide1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2.xml"/>
		</Relationships>
</file>

<file path=ppt/notesSlides/_rels/notesSlide1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3.xml"/>
		</Relationships>
</file>

<file path=ppt/notesSlides/_rels/notesSlide1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4.xml"/>
		</Relationships>
</file>

<file path=ppt/notesSlides/_rels/notesSlide1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5.xml"/>
		</Relationships>
</file>

<file path=ppt/notesSlides/_rels/notesSlide1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Virginia Highland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Virginia Highland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61485ha" TargetMode="External"/><Relationship Id="rId3" Type="http://schemas.openxmlformats.org/officeDocument/2006/relationships/hyperlink" Target="https://www.vrbo.com/7361485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024721" TargetMode="External"/><Relationship Id="rId3" Type="http://schemas.openxmlformats.org/officeDocument/2006/relationships/hyperlink" Target="https://www.airbnb.com/rooms/38024721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334681" TargetMode="External"/><Relationship Id="rId3" Type="http://schemas.openxmlformats.org/officeDocument/2006/relationships/hyperlink" Target="https://www.airbnb.com/rooms/10334681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75146" TargetMode="External"/><Relationship Id="rId3" Type="http://schemas.openxmlformats.org/officeDocument/2006/relationships/hyperlink" Target="https://www.airbnb.com/rooms/42475146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37684" TargetMode="External"/><Relationship Id="rId3" Type="http://schemas.openxmlformats.org/officeDocument/2006/relationships/hyperlink" Target="https://www.airbnb.com/rooms/2037684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208124" TargetMode="External"/><Relationship Id="rId3" Type="http://schemas.openxmlformats.org/officeDocument/2006/relationships/hyperlink" Target="https://www.airbnb.com/rooms/22208124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59606" TargetMode="External"/><Relationship Id="rId3" Type="http://schemas.openxmlformats.org/officeDocument/2006/relationships/hyperlink" Target="https://www.airbnb.com/rooms/31959606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56940" TargetMode="External"/><Relationship Id="rId3" Type="http://schemas.openxmlformats.org/officeDocument/2006/relationships/hyperlink" Target="https://www.airbnb.com/rooms/45956940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937062" TargetMode="External"/><Relationship Id="rId3" Type="http://schemas.openxmlformats.org/officeDocument/2006/relationships/hyperlink" Target="https://www.airbnb.com/rooms/22937062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37981" TargetMode="External"/><Relationship Id="rId3" Type="http://schemas.openxmlformats.org/officeDocument/2006/relationships/hyperlink" Target="https://www.airbnb.com/rooms/31837981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479691" TargetMode="External"/><Relationship Id="rId3" Type="http://schemas.openxmlformats.org/officeDocument/2006/relationships/hyperlink" Target="https://www.airbnb.com/rooms/17479691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52997ha" TargetMode="External"/><Relationship Id="rId3" Type="http://schemas.openxmlformats.org/officeDocument/2006/relationships/hyperlink" Target="https://www.vrbo.com/7352997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96201" TargetMode="External"/><Relationship Id="rId3" Type="http://schemas.openxmlformats.org/officeDocument/2006/relationships/hyperlink" Target="https://www.airbnb.com/rooms/49896201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33040" TargetMode="External"/><Relationship Id="rId3" Type="http://schemas.openxmlformats.org/officeDocument/2006/relationships/hyperlink" Target="https://www.airbnb.com/rooms/24633040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533515" TargetMode="External"/><Relationship Id="rId3" Type="http://schemas.openxmlformats.org/officeDocument/2006/relationships/hyperlink" Target="https://www.airbnb.com/rooms/37533515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211042" TargetMode="External"/><Relationship Id="rId3" Type="http://schemas.openxmlformats.org/officeDocument/2006/relationships/hyperlink" Target="https://www.airbnb.com/rooms/9211042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09939" TargetMode="External"/><Relationship Id="rId3" Type="http://schemas.openxmlformats.org/officeDocument/2006/relationships/hyperlink" Target="https://www.airbnb.com/rooms/48609939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018923" TargetMode="External"/><Relationship Id="rId3" Type="http://schemas.openxmlformats.org/officeDocument/2006/relationships/hyperlink" Target="https://www.airbnb.com/rooms/22018923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906011" TargetMode="External"/><Relationship Id="rId3" Type="http://schemas.openxmlformats.org/officeDocument/2006/relationships/hyperlink" Target="https://www.airbnb.com/rooms/35906011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10470" TargetMode="External"/><Relationship Id="rId3" Type="http://schemas.openxmlformats.org/officeDocument/2006/relationships/hyperlink" Target="https://www.airbnb.com/rooms/31010470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479756" TargetMode="External"/><Relationship Id="rId3" Type="http://schemas.openxmlformats.org/officeDocument/2006/relationships/hyperlink" Target="https://www.airbnb.com/rooms/17479756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1516" TargetMode="External"/><Relationship Id="rId3" Type="http://schemas.openxmlformats.org/officeDocument/2006/relationships/hyperlink" Target="https://www.airbnb.com/rooms/50671516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84337ha" TargetMode="External"/><Relationship Id="rId3" Type="http://schemas.openxmlformats.org/officeDocument/2006/relationships/hyperlink" Target="https://www.vrbo.com/7384337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09549" TargetMode="External"/><Relationship Id="rId3" Type="http://schemas.openxmlformats.org/officeDocument/2006/relationships/hyperlink" Target="https://www.airbnb.com/rooms/45409549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74567" TargetMode="External"/><Relationship Id="rId3" Type="http://schemas.openxmlformats.org/officeDocument/2006/relationships/hyperlink" Target="https://www.airbnb.com/rooms/45074567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378160" TargetMode="External"/><Relationship Id="rId3" Type="http://schemas.openxmlformats.org/officeDocument/2006/relationships/hyperlink" Target="https://www.airbnb.com/rooms/21378160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84901" TargetMode="External"/><Relationship Id="rId3" Type="http://schemas.openxmlformats.org/officeDocument/2006/relationships/hyperlink" Target="https://www.airbnb.com/rooms/48484901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401448" TargetMode="External"/><Relationship Id="rId3" Type="http://schemas.openxmlformats.org/officeDocument/2006/relationships/hyperlink" Target="https://www.airbnb.com/rooms/30401448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840447" TargetMode="External"/><Relationship Id="rId3" Type="http://schemas.openxmlformats.org/officeDocument/2006/relationships/hyperlink" Target="https://www.airbnb.com/rooms/19840447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379742" TargetMode="External"/><Relationship Id="rId3" Type="http://schemas.openxmlformats.org/officeDocument/2006/relationships/hyperlink" Target="https://www.airbnb.com/rooms/16379742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313454" TargetMode="External"/><Relationship Id="rId3" Type="http://schemas.openxmlformats.org/officeDocument/2006/relationships/hyperlink" Target="https://www.airbnb.com/rooms/15313454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42610" TargetMode="External"/><Relationship Id="rId3" Type="http://schemas.openxmlformats.org/officeDocument/2006/relationships/hyperlink" Target="https://www.airbnb.com/rooms/51342610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32029" TargetMode="External"/><Relationship Id="rId3" Type="http://schemas.openxmlformats.org/officeDocument/2006/relationships/hyperlink" Target="https://www.airbnb.com/rooms/31932029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4083ha" TargetMode="External"/><Relationship Id="rId3" Type="http://schemas.openxmlformats.org/officeDocument/2006/relationships/hyperlink" Target="https://www.vrbo.com/7564083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392291" TargetMode="External"/><Relationship Id="rId3" Type="http://schemas.openxmlformats.org/officeDocument/2006/relationships/hyperlink" Target="https://www.airbnb.com/rooms/39392291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755094" TargetMode="External"/><Relationship Id="rId3" Type="http://schemas.openxmlformats.org/officeDocument/2006/relationships/hyperlink" Target="https://www.airbnb.com/rooms/44755094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15142" TargetMode="External"/><Relationship Id="rId3" Type="http://schemas.openxmlformats.org/officeDocument/2006/relationships/hyperlink" Target="https://www.airbnb.com/rooms/51615142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30774" TargetMode="External"/><Relationship Id="rId3" Type="http://schemas.openxmlformats.org/officeDocument/2006/relationships/hyperlink" Target="https://www.airbnb.com/rooms/50730774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56673" TargetMode="External"/><Relationship Id="rId3" Type="http://schemas.openxmlformats.org/officeDocument/2006/relationships/hyperlink" Target="https://www.airbnb.com/rooms/46656673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799463" TargetMode="External"/><Relationship Id="rId3" Type="http://schemas.openxmlformats.org/officeDocument/2006/relationships/hyperlink" Target="https://www.airbnb.com/rooms/21799463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44937" TargetMode="External"/><Relationship Id="rId3" Type="http://schemas.openxmlformats.org/officeDocument/2006/relationships/hyperlink" Target="https://www.airbnb.com/rooms/51744937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56432" TargetMode="External"/><Relationship Id="rId3" Type="http://schemas.openxmlformats.org/officeDocument/2006/relationships/hyperlink" Target="https://www.airbnb.com/rooms/52056432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857461" TargetMode="External"/><Relationship Id="rId3" Type="http://schemas.openxmlformats.org/officeDocument/2006/relationships/hyperlink" Target="https://www.airbnb.com/rooms/30857461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825281" TargetMode="External"/><Relationship Id="rId3" Type="http://schemas.openxmlformats.org/officeDocument/2006/relationships/hyperlink" Target="https://www.airbnb.com/rooms/41825281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8377" TargetMode="External"/><Relationship Id="rId3" Type="http://schemas.openxmlformats.org/officeDocument/2006/relationships/hyperlink" Target="https://www.vrbo.com/254837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73964" TargetMode="External"/><Relationship Id="rId3" Type="http://schemas.openxmlformats.org/officeDocument/2006/relationships/hyperlink" Target="https://www.airbnb.com/rooms/29573964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958169" TargetMode="External"/><Relationship Id="rId3" Type="http://schemas.openxmlformats.org/officeDocument/2006/relationships/hyperlink" Target="https://www.airbnb.com/rooms/44958169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67425" TargetMode="External"/><Relationship Id="rId3" Type="http://schemas.openxmlformats.org/officeDocument/2006/relationships/hyperlink" Target="https://www.airbnb.com/rooms/39467425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77939" TargetMode="External"/><Relationship Id="rId3" Type="http://schemas.openxmlformats.org/officeDocument/2006/relationships/hyperlink" Target="https://www.airbnb.com/rooms/52277939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9619" TargetMode="External"/><Relationship Id="rId3" Type="http://schemas.openxmlformats.org/officeDocument/2006/relationships/hyperlink" Target="https://www.airbnb.com/rooms/52569619" TargetMode="External"/><Relationship Id="rId2" Type="http://schemas.openxmlformats.org/officeDocument/2006/relationships/image" Target="../media/image-1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4705" TargetMode="External"/><Relationship Id="rId3" Type="http://schemas.openxmlformats.org/officeDocument/2006/relationships/hyperlink" Target="https://www.airbnb.com/rooms/52564705" TargetMode="External"/><Relationship Id="rId2" Type="http://schemas.openxmlformats.org/officeDocument/2006/relationships/image" Target="../media/image-1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944349" TargetMode="External"/><Relationship Id="rId3" Type="http://schemas.openxmlformats.org/officeDocument/2006/relationships/hyperlink" Target="https://www.airbnb.com/rooms/18944349" TargetMode="External"/><Relationship Id="rId2" Type="http://schemas.openxmlformats.org/officeDocument/2006/relationships/image" Target="../media/image-1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18893" TargetMode="External"/><Relationship Id="rId3" Type="http://schemas.openxmlformats.org/officeDocument/2006/relationships/hyperlink" Target="https://www.airbnb.com/rooms/50218893" TargetMode="External"/><Relationship Id="rId2" Type="http://schemas.openxmlformats.org/officeDocument/2006/relationships/image" Target="../media/image-1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578625" TargetMode="External"/><Relationship Id="rId3" Type="http://schemas.openxmlformats.org/officeDocument/2006/relationships/hyperlink" Target="https://www.airbnb.com/rooms/23578625" TargetMode="External"/><Relationship Id="rId2" Type="http://schemas.openxmlformats.org/officeDocument/2006/relationships/image" Target="../media/image-1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3429" TargetMode="External"/><Relationship Id="rId3" Type="http://schemas.openxmlformats.org/officeDocument/2006/relationships/hyperlink" Target="https://www.airbnb.com/rooms/52923429" TargetMode="External"/><Relationship Id="rId2" Type="http://schemas.openxmlformats.org/officeDocument/2006/relationships/image" Target="../media/image-1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21586ha" TargetMode="External"/><Relationship Id="rId3" Type="http://schemas.openxmlformats.org/officeDocument/2006/relationships/hyperlink" Target="https://www.vrbo.com/7621586ha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37104" TargetMode="External"/><Relationship Id="rId3" Type="http://schemas.openxmlformats.org/officeDocument/2006/relationships/hyperlink" Target="https://www.airbnb.com/rooms/52937104" TargetMode="External"/><Relationship Id="rId2" Type="http://schemas.openxmlformats.org/officeDocument/2006/relationships/image" Target="../media/image-1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27483ha" TargetMode="External"/><Relationship Id="rId3" Type="http://schemas.openxmlformats.org/officeDocument/2006/relationships/hyperlink" Target="https://www.vrbo.com/9227483ha" TargetMode="External"/><Relationship Id="rId2" Type="http://schemas.openxmlformats.org/officeDocument/2006/relationships/image" Target="../media/image-1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44743" TargetMode="External"/><Relationship Id="rId3" Type="http://schemas.openxmlformats.org/officeDocument/2006/relationships/hyperlink" Target="https://www.vrbo.com/2244743" TargetMode="External"/><Relationship Id="rId2" Type="http://schemas.openxmlformats.org/officeDocument/2006/relationships/image" Target="../media/image-1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6366" TargetMode="External"/><Relationship Id="rId3" Type="http://schemas.openxmlformats.org/officeDocument/2006/relationships/hyperlink" Target="https://www.vrbo.com/2276366" TargetMode="External"/><Relationship Id="rId2" Type="http://schemas.openxmlformats.org/officeDocument/2006/relationships/image" Target="../media/image-1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0641" TargetMode="External"/><Relationship Id="rId3" Type="http://schemas.openxmlformats.org/officeDocument/2006/relationships/hyperlink" Target="https://www.vrbo.com/2210641" TargetMode="External"/><Relationship Id="rId2" Type="http://schemas.openxmlformats.org/officeDocument/2006/relationships/image" Target="../media/image-1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6720" TargetMode="External"/><Relationship Id="rId3" Type="http://schemas.openxmlformats.org/officeDocument/2006/relationships/hyperlink" Target="https://www.airbnb.com/rooms/53416720" TargetMode="External"/><Relationship Id="rId2" Type="http://schemas.openxmlformats.org/officeDocument/2006/relationships/image" Target="../media/image-1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6817" TargetMode="External"/><Relationship Id="rId3" Type="http://schemas.openxmlformats.org/officeDocument/2006/relationships/hyperlink" Target="https://www.airbnb.com/rooms/53416817" TargetMode="External"/><Relationship Id="rId2" Type="http://schemas.openxmlformats.org/officeDocument/2006/relationships/image" Target="../media/image-1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1001" TargetMode="External"/><Relationship Id="rId3" Type="http://schemas.openxmlformats.org/officeDocument/2006/relationships/hyperlink" Target="https://www.airbnb.com/rooms/53381001" TargetMode="External"/><Relationship Id="rId2" Type="http://schemas.openxmlformats.org/officeDocument/2006/relationships/image" Target="../media/image-1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6367" TargetMode="External"/><Relationship Id="rId3" Type="http://schemas.openxmlformats.org/officeDocument/2006/relationships/hyperlink" Target="https://www.airbnb.com/rooms/53416367" TargetMode="External"/><Relationship Id="rId2" Type="http://schemas.openxmlformats.org/officeDocument/2006/relationships/image" Target="../media/image-1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99837" TargetMode="External"/><Relationship Id="rId3" Type="http://schemas.openxmlformats.org/officeDocument/2006/relationships/hyperlink" Target="https://www.airbnb.com/rooms/53699837" TargetMode="External"/><Relationship Id="rId2" Type="http://schemas.openxmlformats.org/officeDocument/2006/relationships/image" Target="../media/image-1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674089" TargetMode="External"/><Relationship Id="rId3" Type="http://schemas.openxmlformats.org/officeDocument/2006/relationships/hyperlink" Target="https://www.vrbo.com/67408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57625" TargetMode="External"/><Relationship Id="rId3" Type="http://schemas.openxmlformats.org/officeDocument/2006/relationships/hyperlink" Target="https://www.airbnb.com/rooms/46657625" TargetMode="External"/><Relationship Id="rId2" Type="http://schemas.openxmlformats.org/officeDocument/2006/relationships/image" Target="../media/image-1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9289" TargetMode="External"/><Relationship Id="rId3" Type="http://schemas.openxmlformats.org/officeDocument/2006/relationships/hyperlink" Target="https://www.airbnb.com/rooms/53719289" TargetMode="External"/><Relationship Id="rId2" Type="http://schemas.openxmlformats.org/officeDocument/2006/relationships/image" Target="../media/image-1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91210" TargetMode="External"/><Relationship Id="rId3" Type="http://schemas.openxmlformats.org/officeDocument/2006/relationships/hyperlink" Target="https://www.airbnb.com/rooms/53891210" TargetMode="External"/><Relationship Id="rId2" Type="http://schemas.openxmlformats.org/officeDocument/2006/relationships/image" Target="../media/image-1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7088" TargetMode="External"/><Relationship Id="rId3" Type="http://schemas.openxmlformats.org/officeDocument/2006/relationships/hyperlink" Target="https://www.vrbo.com/2577088" TargetMode="External"/><Relationship Id="rId2" Type="http://schemas.openxmlformats.org/officeDocument/2006/relationships/image" Target="../media/image-1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8869" TargetMode="External"/><Relationship Id="rId3" Type="http://schemas.openxmlformats.org/officeDocument/2006/relationships/hyperlink" Target="https://www.vrbo.com/2568869" TargetMode="External"/><Relationship Id="rId2" Type="http://schemas.openxmlformats.org/officeDocument/2006/relationships/image" Target="../media/image-1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9828" TargetMode="External"/><Relationship Id="rId3" Type="http://schemas.openxmlformats.org/officeDocument/2006/relationships/hyperlink" Target="https://www.vrbo.com/2579828" TargetMode="External"/><Relationship Id="rId2" Type="http://schemas.openxmlformats.org/officeDocument/2006/relationships/image" Target="../media/image-1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9827" TargetMode="External"/><Relationship Id="rId3" Type="http://schemas.openxmlformats.org/officeDocument/2006/relationships/hyperlink" Target="https://www.vrbo.com/2579827" TargetMode="External"/><Relationship Id="rId2" Type="http://schemas.openxmlformats.org/officeDocument/2006/relationships/image" Target="../media/image-1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9825" TargetMode="External"/><Relationship Id="rId3" Type="http://schemas.openxmlformats.org/officeDocument/2006/relationships/hyperlink" Target="https://www.vrbo.com/2579825" TargetMode="External"/><Relationship Id="rId2" Type="http://schemas.openxmlformats.org/officeDocument/2006/relationships/image" Target="../media/image-1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9829" TargetMode="External"/><Relationship Id="rId3" Type="http://schemas.openxmlformats.org/officeDocument/2006/relationships/hyperlink" Target="https://www.vrbo.com/2579829" TargetMode="External"/><Relationship Id="rId2" Type="http://schemas.openxmlformats.org/officeDocument/2006/relationships/image" Target="../media/image-1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52928" TargetMode="External"/><Relationship Id="rId3" Type="http://schemas.openxmlformats.org/officeDocument/2006/relationships/hyperlink" Target="https://www.airbnb.com/rooms/54052928" TargetMode="External"/><Relationship Id="rId2" Type="http://schemas.openxmlformats.org/officeDocument/2006/relationships/image" Target="../media/image-1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89061ha" TargetMode="External"/><Relationship Id="rId3" Type="http://schemas.openxmlformats.org/officeDocument/2006/relationships/hyperlink" Target="https://www.vrbo.com/9489061ha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stylish-onebedroom-in-popular-virginia-highland.html" TargetMode="External"/><Relationship Id="rId3" Type="http://schemas.openxmlformats.org/officeDocument/2006/relationships/hyperlink" Target="https://www.booking.com/hotel/us/stylish-onebedroom-in-popular-virginia-highland.html" TargetMode="External"/><Relationship Id="rId2" Type="http://schemas.openxmlformats.org/officeDocument/2006/relationships/image" Target="../media/image-1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6799" TargetMode="External"/><Relationship Id="rId3" Type="http://schemas.openxmlformats.org/officeDocument/2006/relationships/hyperlink" Target="https://www.vrbo.com/2596799" TargetMode="External"/><Relationship Id="rId2" Type="http://schemas.openxmlformats.org/officeDocument/2006/relationships/image" Target="../media/image-1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514509" TargetMode="External"/><Relationship Id="rId3" Type="http://schemas.openxmlformats.org/officeDocument/2006/relationships/hyperlink" Target="https://www.airbnb.com/rooms/40514509" TargetMode="External"/><Relationship Id="rId2" Type="http://schemas.openxmlformats.org/officeDocument/2006/relationships/image" Target="../media/image-1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89366" TargetMode="External"/><Relationship Id="rId3" Type="http://schemas.openxmlformats.org/officeDocument/2006/relationships/hyperlink" Target="https://www.airbnb.com/rooms/46689366" TargetMode="External"/><Relationship Id="rId2" Type="http://schemas.openxmlformats.org/officeDocument/2006/relationships/image" Target="../media/image-1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85365" TargetMode="External"/><Relationship Id="rId3" Type="http://schemas.openxmlformats.org/officeDocument/2006/relationships/hyperlink" Target="https://www.airbnb.com/rooms/54385365" TargetMode="External"/><Relationship Id="rId2" Type="http://schemas.openxmlformats.org/officeDocument/2006/relationships/image" Target="../media/image-1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205660" TargetMode="External"/><Relationship Id="rId3" Type="http://schemas.openxmlformats.org/officeDocument/2006/relationships/hyperlink" Target="https://www.airbnb.com/rooms/15205660" TargetMode="External"/><Relationship Id="rId2" Type="http://schemas.openxmlformats.org/officeDocument/2006/relationships/image" Target="../media/image-1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058" TargetMode="External"/><Relationship Id="rId3" Type="http://schemas.openxmlformats.org/officeDocument/2006/relationships/hyperlink" Target="https://www.vrbo.com/2671058" TargetMode="External"/><Relationship Id="rId2" Type="http://schemas.openxmlformats.org/officeDocument/2006/relationships/image" Target="../media/image-1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303" TargetMode="External"/><Relationship Id="rId3" Type="http://schemas.openxmlformats.org/officeDocument/2006/relationships/hyperlink" Target="https://www.vrbo.com/2671303" TargetMode="External"/><Relationship Id="rId2" Type="http://schemas.openxmlformats.org/officeDocument/2006/relationships/image" Target="../media/image-1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336" TargetMode="External"/><Relationship Id="rId3" Type="http://schemas.openxmlformats.org/officeDocument/2006/relationships/hyperlink" Target="https://www.vrbo.com/2671336" TargetMode="External"/><Relationship Id="rId2" Type="http://schemas.openxmlformats.org/officeDocument/2006/relationships/image" Target="../media/image-1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097" TargetMode="External"/><Relationship Id="rId3" Type="http://schemas.openxmlformats.org/officeDocument/2006/relationships/hyperlink" Target="https://www.vrbo.com/2671097" TargetMode="External"/><Relationship Id="rId2" Type="http://schemas.openxmlformats.org/officeDocument/2006/relationships/image" Target="../media/image-1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139341ha" TargetMode="External"/><Relationship Id="rId3" Type="http://schemas.openxmlformats.org/officeDocument/2006/relationships/hyperlink" Target="https://www.vrbo.com/4139341ha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10930" TargetMode="External"/><Relationship Id="rId3" Type="http://schemas.openxmlformats.org/officeDocument/2006/relationships/hyperlink" Target="https://www.airbnb.com/rooms/52810930" TargetMode="External"/><Relationship Id="rId2" Type="http://schemas.openxmlformats.org/officeDocument/2006/relationships/image" Target="../media/image-1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26656" TargetMode="External"/><Relationship Id="rId3" Type="http://schemas.openxmlformats.org/officeDocument/2006/relationships/hyperlink" Target="https://www.airbnb.com/rooms/43526656" TargetMode="External"/><Relationship Id="rId2" Type="http://schemas.openxmlformats.org/officeDocument/2006/relationships/image" Target="../media/image-1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9968" TargetMode="External"/><Relationship Id="rId3" Type="http://schemas.openxmlformats.org/officeDocument/2006/relationships/hyperlink" Target="https://www.vrbo.com/2729968" TargetMode="External"/><Relationship Id="rId2" Type="http://schemas.openxmlformats.org/officeDocument/2006/relationships/image" Target="../media/image-1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2070" TargetMode="External"/><Relationship Id="rId3" Type="http://schemas.openxmlformats.org/officeDocument/2006/relationships/hyperlink" Target="https://www.airbnb.com/rooms/52842070" TargetMode="External"/><Relationship Id="rId2" Type="http://schemas.openxmlformats.org/officeDocument/2006/relationships/image" Target="../media/image-1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16658" TargetMode="External"/><Relationship Id="rId3" Type="http://schemas.openxmlformats.org/officeDocument/2006/relationships/hyperlink" Target="https://www.airbnb.com/rooms/49316658" TargetMode="External"/><Relationship Id="rId2" Type="http://schemas.openxmlformats.org/officeDocument/2006/relationships/image" Target="../media/image-1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63539" TargetMode="External"/><Relationship Id="rId3" Type="http://schemas.openxmlformats.org/officeDocument/2006/relationships/hyperlink" Target="https://www.airbnb.com/rooms/20863539" TargetMode="External"/><Relationship Id="rId2" Type="http://schemas.openxmlformats.org/officeDocument/2006/relationships/image" Target="../media/image-1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3014" TargetMode="External"/><Relationship Id="rId3" Type="http://schemas.openxmlformats.org/officeDocument/2006/relationships/hyperlink" Target="https://www.vrbo.com/2763014" TargetMode="External"/><Relationship Id="rId2" Type="http://schemas.openxmlformats.org/officeDocument/2006/relationships/image" Target="../media/image-1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8887" TargetMode="External"/><Relationship Id="rId3" Type="http://schemas.openxmlformats.org/officeDocument/2006/relationships/hyperlink" Target="https://www.vrbo.com/2758887" TargetMode="External"/><Relationship Id="rId2" Type="http://schemas.openxmlformats.org/officeDocument/2006/relationships/image" Target="../media/image-1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7429" TargetMode="External"/><Relationship Id="rId3" Type="http://schemas.openxmlformats.org/officeDocument/2006/relationships/hyperlink" Target="https://www.vrbo.com/2757429" TargetMode="External"/><Relationship Id="rId2" Type="http://schemas.openxmlformats.org/officeDocument/2006/relationships/image" Target="../media/image-1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344116" TargetMode="External"/><Relationship Id="rId3" Type="http://schemas.openxmlformats.org/officeDocument/2006/relationships/hyperlink" Target="https://www.airbnb.com/rooms/23344116" TargetMode="External"/><Relationship Id="rId2" Type="http://schemas.openxmlformats.org/officeDocument/2006/relationships/image" Target="../media/image-1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3145" TargetMode="External"/><Relationship Id="rId3" Type="http://schemas.openxmlformats.org/officeDocument/2006/relationships/hyperlink" Target="https://www.vrbo.com/218314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1548" TargetMode="External"/><Relationship Id="rId3" Type="http://schemas.openxmlformats.org/officeDocument/2006/relationships/hyperlink" Target="https://www.vrbo.com/2931548" TargetMode="External"/><Relationship Id="rId2" Type="http://schemas.openxmlformats.org/officeDocument/2006/relationships/image" Target="../media/image-1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7812" TargetMode="External"/><Relationship Id="rId3" Type="http://schemas.openxmlformats.org/officeDocument/2006/relationships/hyperlink" Target="https://www.vrbo.com/2937812" TargetMode="External"/><Relationship Id="rId2" Type="http://schemas.openxmlformats.org/officeDocument/2006/relationships/image" Target="../media/image-1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187048" TargetMode="External"/><Relationship Id="rId3" Type="http://schemas.openxmlformats.org/officeDocument/2006/relationships/hyperlink" Target="https://www.airbnb.com/rooms/20187048" TargetMode="External"/><Relationship Id="rId2" Type="http://schemas.openxmlformats.org/officeDocument/2006/relationships/image" Target="../media/image-1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159821" TargetMode="External"/><Relationship Id="rId3" Type="http://schemas.openxmlformats.org/officeDocument/2006/relationships/hyperlink" Target="https://www.airbnb.com/rooms/22159821" TargetMode="External"/><Relationship Id="rId2" Type="http://schemas.openxmlformats.org/officeDocument/2006/relationships/image" Target="../media/image-1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2995" TargetMode="External"/><Relationship Id="rId3" Type="http://schemas.openxmlformats.org/officeDocument/2006/relationships/hyperlink" Target="https://www.vrbo.com/2942995" TargetMode="External"/><Relationship Id="rId2" Type="http://schemas.openxmlformats.org/officeDocument/2006/relationships/image" Target="../media/image-1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87655" TargetMode="External"/><Relationship Id="rId3" Type="http://schemas.openxmlformats.org/officeDocument/2006/relationships/hyperlink" Target="https://www.airbnb.com/rooms/46787655" TargetMode="External"/><Relationship Id="rId2" Type="http://schemas.openxmlformats.org/officeDocument/2006/relationships/image" Target="../media/image-1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3" TargetMode="External"/><Relationship Id="rId3" Type="http://schemas.openxmlformats.org/officeDocument/2006/relationships/hyperlink" Target="https://www.vrbo.com/2962103" TargetMode="External"/><Relationship Id="rId2" Type="http://schemas.openxmlformats.org/officeDocument/2006/relationships/image" Target="../media/image-1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85141ha" TargetMode="External"/><Relationship Id="rId3" Type="http://schemas.openxmlformats.org/officeDocument/2006/relationships/hyperlink" Target="https://www.vrbo.com/9585141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71685" TargetMode="External"/><Relationship Id="rId3" Type="http://schemas.openxmlformats.org/officeDocument/2006/relationships/hyperlink" Target="https://www.vrbo.com/207168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0576" TargetMode="External"/><Relationship Id="rId3" Type="http://schemas.openxmlformats.org/officeDocument/2006/relationships/hyperlink" Target="https://www.vrbo.com/206057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86758" TargetMode="External"/><Relationship Id="rId3" Type="http://schemas.openxmlformats.org/officeDocument/2006/relationships/hyperlink" Target="https://www.vrbo.com/138675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58" TargetMode="External"/><Relationship Id="rId3" Type="http://schemas.openxmlformats.org/officeDocument/2006/relationships/hyperlink" Target="https://www.vrbo.com/247355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476163ha" TargetMode="External"/><Relationship Id="rId3" Type="http://schemas.openxmlformats.org/officeDocument/2006/relationships/hyperlink" Target="https://www.vrbo.com/4476163ha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9407" TargetMode="External"/><Relationship Id="rId3" Type="http://schemas.openxmlformats.org/officeDocument/2006/relationships/hyperlink" Target="https://www.vrbo.com/2439407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55975" TargetMode="External"/><Relationship Id="rId3" Type="http://schemas.openxmlformats.org/officeDocument/2006/relationships/hyperlink" Target="https://www.vrbo.com/1455975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9750" TargetMode="External"/><Relationship Id="rId3" Type="http://schemas.openxmlformats.org/officeDocument/2006/relationships/hyperlink" Target="https://www.vrbo.com/2519750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5033" TargetMode="External"/><Relationship Id="rId3" Type="http://schemas.openxmlformats.org/officeDocument/2006/relationships/hyperlink" Target="https://www.vrbo.com/250503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63" TargetMode="External"/><Relationship Id="rId3" Type="http://schemas.openxmlformats.org/officeDocument/2006/relationships/hyperlink" Target="https://www.vrbo.com/2473563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6602" TargetMode="External"/><Relationship Id="rId3" Type="http://schemas.openxmlformats.org/officeDocument/2006/relationships/hyperlink" Target="https://www.vrbo.com/2276602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07769" TargetMode="External"/><Relationship Id="rId3" Type="http://schemas.openxmlformats.org/officeDocument/2006/relationships/hyperlink" Target="https://www.vrbo.com/200776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9790" TargetMode="External"/><Relationship Id="rId3" Type="http://schemas.openxmlformats.org/officeDocument/2006/relationships/hyperlink" Target="https://www.vrbo.com/2359790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479974ha" TargetMode="External"/><Relationship Id="rId3" Type="http://schemas.openxmlformats.org/officeDocument/2006/relationships/hyperlink" Target="https://www.vrbo.com/4479974ha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2739" TargetMode="External"/><Relationship Id="rId3" Type="http://schemas.openxmlformats.org/officeDocument/2006/relationships/hyperlink" Target="https://www.vrbo.com/2542739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59" TargetMode="External"/><Relationship Id="rId3" Type="http://schemas.openxmlformats.org/officeDocument/2006/relationships/hyperlink" Target="https://www.vrbo.com/2473559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9789" TargetMode="External"/><Relationship Id="rId3" Type="http://schemas.openxmlformats.org/officeDocument/2006/relationships/hyperlink" Target="https://www.vrbo.com/235978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6970" TargetMode="External"/><Relationship Id="rId3" Type="http://schemas.openxmlformats.org/officeDocument/2006/relationships/hyperlink" Target="https://www.vrbo.com/252697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5032" TargetMode="External"/><Relationship Id="rId3" Type="http://schemas.openxmlformats.org/officeDocument/2006/relationships/hyperlink" Target="https://www.vrbo.com/2505032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6972" TargetMode="External"/><Relationship Id="rId3" Type="http://schemas.openxmlformats.org/officeDocument/2006/relationships/hyperlink" Target="https://www.vrbo.com/2526972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550" TargetMode="External"/><Relationship Id="rId3" Type="http://schemas.openxmlformats.org/officeDocument/2006/relationships/hyperlink" Target="https://www.vrbo.com/2473550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71714" TargetMode="External"/><Relationship Id="rId3" Type="http://schemas.openxmlformats.org/officeDocument/2006/relationships/hyperlink" Target="https://www.vrbo.com/2071714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50507ha" TargetMode="External"/><Relationship Id="rId3" Type="http://schemas.openxmlformats.org/officeDocument/2006/relationships/hyperlink" Target="https://www.vrbo.com/9250507ha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139685ha" TargetMode="External"/><Relationship Id="rId3" Type="http://schemas.openxmlformats.org/officeDocument/2006/relationships/hyperlink" Target="https://www.vrbo.com/4139685ha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9752" TargetMode="External"/><Relationship Id="rId3" Type="http://schemas.openxmlformats.org/officeDocument/2006/relationships/hyperlink" Target="https://www.vrbo.com/2519752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860234" TargetMode="External"/><Relationship Id="rId3" Type="http://schemas.openxmlformats.org/officeDocument/2006/relationships/hyperlink" Target="https://www.airbnb.com/rooms/5860234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292475" TargetMode="External"/><Relationship Id="rId3" Type="http://schemas.openxmlformats.org/officeDocument/2006/relationships/hyperlink" Target="https://www.airbnb.com/rooms/2529247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834987" TargetMode="External"/><Relationship Id="rId3" Type="http://schemas.openxmlformats.org/officeDocument/2006/relationships/hyperlink" Target="https://www.airbnb.com/rooms/1083498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750650" TargetMode="External"/><Relationship Id="rId3" Type="http://schemas.openxmlformats.org/officeDocument/2006/relationships/hyperlink" Target="https://www.airbnb.com/rooms/2775065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686711" TargetMode="External"/><Relationship Id="rId3" Type="http://schemas.openxmlformats.org/officeDocument/2006/relationships/hyperlink" Target="https://www.airbnb.com/rooms/2068671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42373" TargetMode="External"/><Relationship Id="rId3" Type="http://schemas.openxmlformats.org/officeDocument/2006/relationships/hyperlink" Target="https://www.airbnb.com/rooms/4904237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78091" TargetMode="External"/><Relationship Id="rId3" Type="http://schemas.openxmlformats.org/officeDocument/2006/relationships/hyperlink" Target="https://www.airbnb.com/rooms/1178091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3833" TargetMode="External"/><Relationship Id="rId3" Type="http://schemas.openxmlformats.org/officeDocument/2006/relationships/hyperlink" Target="https://www.vrbo.com/2133833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70335" TargetMode="External"/><Relationship Id="rId3" Type="http://schemas.openxmlformats.org/officeDocument/2006/relationships/hyperlink" Target="https://www.airbnb.com/rooms/29570335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15519" TargetMode="External"/><Relationship Id="rId3" Type="http://schemas.openxmlformats.org/officeDocument/2006/relationships/hyperlink" Target="https://www.airbnb.com/rooms/50115519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03195" TargetMode="External"/><Relationship Id="rId3" Type="http://schemas.openxmlformats.org/officeDocument/2006/relationships/hyperlink" Target="https://www.airbnb.com/rooms/31803195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575491" TargetMode="External"/><Relationship Id="rId3" Type="http://schemas.openxmlformats.org/officeDocument/2006/relationships/hyperlink" Target="https://www.airbnb.com/rooms/2757549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861237" TargetMode="External"/><Relationship Id="rId3" Type="http://schemas.openxmlformats.org/officeDocument/2006/relationships/hyperlink" Target="https://www.airbnb.com/rooms/23861237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90327" TargetMode="External"/><Relationship Id="rId3" Type="http://schemas.openxmlformats.org/officeDocument/2006/relationships/hyperlink" Target="https://www.airbnb.com/rooms/4669032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44840" TargetMode="External"/><Relationship Id="rId3" Type="http://schemas.openxmlformats.org/officeDocument/2006/relationships/hyperlink" Target="https://www.airbnb.com/rooms/45844840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80072" TargetMode="External"/><Relationship Id="rId3" Type="http://schemas.openxmlformats.org/officeDocument/2006/relationships/hyperlink" Target="https://www.airbnb.com/rooms/980072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690172" TargetMode="External"/><Relationship Id="rId3" Type="http://schemas.openxmlformats.org/officeDocument/2006/relationships/hyperlink" Target="https://www.airbnb.com/rooms/28690172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43781" TargetMode="External"/><Relationship Id="rId3" Type="http://schemas.openxmlformats.org/officeDocument/2006/relationships/hyperlink" Target="https://www.airbnb.com/rooms/50343781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3880" TargetMode="External"/><Relationship Id="rId3" Type="http://schemas.openxmlformats.org/officeDocument/2006/relationships/hyperlink" Target="https://www.vrbo.com/213388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97473" TargetMode="External"/><Relationship Id="rId3" Type="http://schemas.openxmlformats.org/officeDocument/2006/relationships/hyperlink" Target="https://www.airbnb.com/rooms/4559747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32669" TargetMode="External"/><Relationship Id="rId3" Type="http://schemas.openxmlformats.org/officeDocument/2006/relationships/hyperlink" Target="https://www.airbnb.com/rooms/44432669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474297" TargetMode="External"/><Relationship Id="rId3" Type="http://schemas.openxmlformats.org/officeDocument/2006/relationships/hyperlink" Target="https://www.airbnb.com/rooms/40474297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04969" TargetMode="External"/><Relationship Id="rId3" Type="http://schemas.openxmlformats.org/officeDocument/2006/relationships/hyperlink" Target="https://www.airbnb.com/rooms/45504969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39008" TargetMode="External"/><Relationship Id="rId3" Type="http://schemas.openxmlformats.org/officeDocument/2006/relationships/hyperlink" Target="https://www.airbnb.com/rooms/49739008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86419" TargetMode="External"/><Relationship Id="rId3" Type="http://schemas.openxmlformats.org/officeDocument/2006/relationships/hyperlink" Target="https://www.airbnb.com/rooms/31586419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956720" TargetMode="External"/><Relationship Id="rId3" Type="http://schemas.openxmlformats.org/officeDocument/2006/relationships/hyperlink" Target="https://www.airbnb.com/rooms/43956720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36199" TargetMode="External"/><Relationship Id="rId3" Type="http://schemas.openxmlformats.org/officeDocument/2006/relationships/hyperlink" Target="https://www.airbnb.com/rooms/49636199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1565" TargetMode="External"/><Relationship Id="rId3" Type="http://schemas.openxmlformats.org/officeDocument/2006/relationships/hyperlink" Target="https://www.airbnb.com/rooms/2081565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40340" TargetMode="External"/><Relationship Id="rId3" Type="http://schemas.openxmlformats.org/officeDocument/2006/relationships/hyperlink" Target="https://www.airbnb.com/rooms/50540340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72" TargetMode="External"/><Relationship Id="rId3" Type="http://schemas.openxmlformats.org/officeDocument/2006/relationships/hyperlink" Target="https://www.vrbo.com/2137872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695064" TargetMode="External"/><Relationship Id="rId3" Type="http://schemas.openxmlformats.org/officeDocument/2006/relationships/hyperlink" Target="https://www.airbnb.com/rooms/21695064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205195" TargetMode="External"/><Relationship Id="rId3" Type="http://schemas.openxmlformats.org/officeDocument/2006/relationships/hyperlink" Target="https://www.airbnb.com/rooms/7205195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748773" TargetMode="External"/><Relationship Id="rId3" Type="http://schemas.openxmlformats.org/officeDocument/2006/relationships/hyperlink" Target="https://www.airbnb.com/rooms/23748773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713398" TargetMode="External"/><Relationship Id="rId3" Type="http://schemas.openxmlformats.org/officeDocument/2006/relationships/hyperlink" Target="https://www.airbnb.com/rooms/21713398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403601" TargetMode="External"/><Relationship Id="rId3" Type="http://schemas.openxmlformats.org/officeDocument/2006/relationships/hyperlink" Target="https://www.airbnb.com/rooms/14403601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703538" TargetMode="External"/><Relationship Id="rId3" Type="http://schemas.openxmlformats.org/officeDocument/2006/relationships/hyperlink" Target="https://www.airbnb.com/rooms/23703538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651043" TargetMode="External"/><Relationship Id="rId3" Type="http://schemas.openxmlformats.org/officeDocument/2006/relationships/hyperlink" Target="https://www.airbnb.com/rooms/23651043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176556" TargetMode="External"/><Relationship Id="rId3" Type="http://schemas.openxmlformats.org/officeDocument/2006/relationships/hyperlink" Target="https://www.airbnb.com/rooms/22176556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881052" TargetMode="External"/><Relationship Id="rId3" Type="http://schemas.openxmlformats.org/officeDocument/2006/relationships/hyperlink" Target="https://www.airbnb.com/rooms/23881052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24226" TargetMode="External"/><Relationship Id="rId3" Type="http://schemas.openxmlformats.org/officeDocument/2006/relationships/hyperlink" Target="https://www.airbnb.com/rooms/46024226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2609" TargetMode="External"/><Relationship Id="rId3" Type="http://schemas.openxmlformats.org/officeDocument/2006/relationships/hyperlink" Target="https://www.vrbo.com/2302609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652417" TargetMode="External"/><Relationship Id="rId3" Type="http://schemas.openxmlformats.org/officeDocument/2006/relationships/hyperlink" Target="https://www.airbnb.com/rooms/5652417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98012" TargetMode="External"/><Relationship Id="rId3" Type="http://schemas.openxmlformats.org/officeDocument/2006/relationships/hyperlink" Target="https://www.airbnb.com/rooms/50198012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997505" TargetMode="External"/><Relationship Id="rId3" Type="http://schemas.openxmlformats.org/officeDocument/2006/relationships/hyperlink" Target="https://www.airbnb.com/rooms/9997505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598295" TargetMode="External"/><Relationship Id="rId3" Type="http://schemas.openxmlformats.org/officeDocument/2006/relationships/hyperlink" Target="https://www.airbnb.com/rooms/12598295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11122" TargetMode="External"/><Relationship Id="rId3" Type="http://schemas.openxmlformats.org/officeDocument/2006/relationships/hyperlink" Target="https://www.airbnb.com/rooms/2811122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67296" TargetMode="External"/><Relationship Id="rId3" Type="http://schemas.openxmlformats.org/officeDocument/2006/relationships/hyperlink" Target="https://www.airbnb.com/rooms/48867296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48849" TargetMode="External"/><Relationship Id="rId3" Type="http://schemas.openxmlformats.org/officeDocument/2006/relationships/hyperlink" Target="https://www.airbnb.com/rooms/31648849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466635" TargetMode="External"/><Relationship Id="rId3" Type="http://schemas.openxmlformats.org/officeDocument/2006/relationships/hyperlink" Target="https://www.airbnb.com/rooms/13466635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22730" TargetMode="External"/><Relationship Id="rId3" Type="http://schemas.openxmlformats.org/officeDocument/2006/relationships/hyperlink" Target="https://www.airbnb.com/rooms/2722730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46442" TargetMode="External"/><Relationship Id="rId3" Type="http://schemas.openxmlformats.org/officeDocument/2006/relationships/hyperlink" Target="https://www.airbnb.com/rooms/46046442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58860ha" TargetMode="External"/><Relationship Id="rId3" Type="http://schemas.openxmlformats.org/officeDocument/2006/relationships/hyperlink" Target="https://www.vrbo.com/9158860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51934" TargetMode="External"/><Relationship Id="rId3" Type="http://schemas.openxmlformats.org/officeDocument/2006/relationships/hyperlink" Target="https://www.airbnb.com/rooms/33151934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92666" TargetMode="External"/><Relationship Id="rId3" Type="http://schemas.openxmlformats.org/officeDocument/2006/relationships/hyperlink" Target="https://www.airbnb.com/rooms/22492666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4127" TargetMode="External"/><Relationship Id="rId3" Type="http://schemas.openxmlformats.org/officeDocument/2006/relationships/hyperlink" Target="https://www.airbnb.com/rooms/47534127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430182" TargetMode="External"/><Relationship Id="rId3" Type="http://schemas.openxmlformats.org/officeDocument/2006/relationships/hyperlink" Target="https://www.airbnb.com/rooms/46430182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197160" TargetMode="External"/><Relationship Id="rId3" Type="http://schemas.openxmlformats.org/officeDocument/2006/relationships/hyperlink" Target="https://www.airbnb.com/rooms/23197160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96274" TargetMode="External"/><Relationship Id="rId3" Type="http://schemas.openxmlformats.org/officeDocument/2006/relationships/hyperlink" Target="https://www.airbnb.com/rooms/49396274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187042" TargetMode="External"/><Relationship Id="rId3" Type="http://schemas.openxmlformats.org/officeDocument/2006/relationships/hyperlink" Target="https://www.airbnb.com/rooms/22187042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364869" TargetMode="External"/><Relationship Id="rId3" Type="http://schemas.openxmlformats.org/officeDocument/2006/relationships/hyperlink" Target="https://www.airbnb.com/rooms/29364869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706129" TargetMode="External"/><Relationship Id="rId3" Type="http://schemas.openxmlformats.org/officeDocument/2006/relationships/hyperlink" Target="https://www.airbnb.com/rooms/33706129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54647" TargetMode="External"/><Relationship Id="rId3" Type="http://schemas.openxmlformats.org/officeDocument/2006/relationships/hyperlink" Target="https://www.airbnb.com/rooms/45954647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7361485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https://www.vrbo.com/7361485ha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$199 - $268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361485.67191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38024721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https://www.airbnb.com/rooms/38024721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288505497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80247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10334681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https://www.airbnb.com/rooms/10334681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53183604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 &amp; 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03346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42475146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https://www.airbnb.com/rooms/42475146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89397933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475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2037684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https://www.airbnb.com/rooms/2037684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$421 - $807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2037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22208124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https://www.airbnb.com/rooms/22208124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$493 - $850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37551782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Carmen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2208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31959606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https://www.airbnb.com/rooms/31959606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319596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45956940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https://www.airbnb.com/rooms/45956940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17/45956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22937062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https://www.airbnb.com/rooms/22937062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12/229370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31837981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https://www.airbnb.com/rooms/31837981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44970848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8379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17479691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https://www.airbnb.com/rooms/17479691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$209 -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36163257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174796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7352997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https://www.vrbo.com/7352997ha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121.7352997.67083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49896201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https://www.airbnb.com/rooms/49896201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5-22/49896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24633040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https://www.airbnb.com/rooms/24633040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69553712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246330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37533515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https://www.airbnb.com/rooms/37533515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05/37533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9211042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https://www.airbnb.com/rooms/9211042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47904213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Concelia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9211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48609939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https://www.airbnb.com/rooms/48609939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8609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22018923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https://www.airbnb.com/rooms/22018923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17/220189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35906011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https://www.airbnb.com/rooms/35906011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229436571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5906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31010470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https://www.airbnb.com/rooms/31010470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15864363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0104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17479756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https://www.airbnb.com/rooms/17479756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$289 - $319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36163257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15/17479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50671516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https://www.airbnb.com/rooms/50671516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896 ST CHARLES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$686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7-15/506715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7384337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https://www.vrbo.com/7384337ha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$252 - $333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384337.6752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45409549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https://www.airbnb.com/rooms/45409549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10774884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5409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45074567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https://www.airbnb.com/rooms/45074567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76165775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450745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21378160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https://www.airbnb.com/rooms/21378160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13060412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 &amp; Cameron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13781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48484901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https://www.airbnb.com/rooms/48484901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84849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30401448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https://www.airbnb.com/rooms/30401448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$304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32071854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04014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19840447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https://www.airbnb.com/rooms/19840447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140246079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98404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16379742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https://www.airbnb.com/rooms/16379742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9894175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63797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15313454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https://www.airbnb.com/rooms/15313454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22587680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15313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51342610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https://www.airbnb.com/rooms/51342610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18676358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Russell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8-17/513426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31932029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https://www.airbnb.com/rooms/31932029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35657559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9320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7564083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https://www.vrbo.com/7564083ha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$367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64083.69893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39392291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https://www.airbnb.com/rooms/39392291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64978663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3922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44755094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https://www.airbnb.com/rooms/44755094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47550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51615142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https://www.airbnb.com/rooms/51615142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17/516151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50730774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https://www.airbnb.com/rooms/50730774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318311499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0730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46656673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https://www.airbnb.com/rooms/46656673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8-20/46656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21799463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https://www.airbnb.com/rooms/21799463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13060412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 &amp; Cameron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17994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51744937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https://www.airbnb.com/rooms/51744937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418844786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449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52056432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https://www.airbnb.com/rooms/52056432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9-05/520564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30857461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https://www.airbnb.com/rooms/30857461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$395 - $426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17391385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308574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41825281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https://www.airbnb.com/rooms/41825281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238758764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41825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2548377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https://www.vrbo.com/2548377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48377.31184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29573964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https://www.airbnb.com/rooms/29573964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6-16/29573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44958169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https://www.airbnb.com/rooms/44958169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4-17/449581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39467425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https://www.airbnb.com/rooms/39467425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9-26/39467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52277939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https://www.airbnb.com/rooms/52277939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5089781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Jared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277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52569619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https://www.airbnb.com/rooms/52569619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$266 - $384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10-03/525696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52564705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https://www.airbnb.com/rooms/52564705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327469235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Zakeus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0-08/525647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18944349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https://www.airbnb.com/rooms/18944349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$655 - $2999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54760819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Prakash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189443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50218893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https://www.airbnb.com/rooms/50218893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52333321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02188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23578625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https://www.airbnb.com/rooms/23578625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170067116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Philip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23578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52923429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https://www.airbnb.com/rooms/52923429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0-24/529234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7621586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https://www.vrbo.com/7621586ha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$290 - $417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621586.70695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52937104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https://www.airbnb.com/rooms/52937104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10-26/52937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9227483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https://www.vrbo.com/9227483ha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$377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227483.82378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2244743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https://www.vrbo.com/2244743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Badgett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44743.2809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2276366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https://www.vrbo.com/2276366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Badgett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76366.28412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153</a:t>
            </a:fld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2210641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https://www.vrbo.com/2210641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Badgett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10641.2775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154</a:t>
            </a:fld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53416720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https://www.airbnb.com/rooms/53416720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1-21/53416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155</a:t>
            </a:fld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53416817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https://www.airbnb.com/rooms/53416817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1-21/53416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156</a:t>
            </a:fld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53381001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https://www.airbnb.com/rooms/53381001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12599124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3810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157</a:t>
            </a:fld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53416367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https://www.airbnb.com/rooms/53416367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1-23/53416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158</a:t>
            </a:fld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53699837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https://www.airbnb.com/rooms/53699837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12-08/53699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159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674089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https://www.vrbo.com/674089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674089.12220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46657625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https://www.airbnb.com/rooms/46657625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12-19/46657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160</a:t>
            </a:fld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53719289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https://www.airbnb.com/rooms/53719289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896 ST CHARLES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$497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12-21/537192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161</a:t>
            </a:fld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53891210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https://www.airbnb.com/rooms/53891210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2-21/53891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162</a:t>
            </a:fld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2577088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https://www.vrbo.com/2577088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7088.31473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163</a:t>
            </a:fld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2568869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https://www.vrbo.com/2568869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$287 -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uyen vo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68869.31391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164</a:t>
            </a:fld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2579828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https://www.vrbo.com/2579828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9828.3150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165</a:t>
            </a:fld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2579827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https://www.vrbo.com/2579827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9827.31501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166</a:t>
            </a:fld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2579825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https://www.vrbo.com/2579825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9825.3150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167</a:t>
            </a:fld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2579829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https://www.vrbo.com/2579829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9829.31501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168</a:t>
            </a:fld>
            <a:endParaRPr lang="en-US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54052928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https://www.airbnb.com/rooms/54052928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168965866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02/540529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169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9489061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https://www.vrbo.com/9489061ha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89061.85683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stylish-onebedroom-in-popular-virginia-highland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https://www.booking.com/hotel/us/stylish-onebedroom-in-popular-virginia-highland.html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999 GREENWOOD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stylish-onebedroom-in-popular-virginia-highlan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170</a:t>
            </a:fld>
            <a:endParaRPr lang="en-US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2596799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https://www.vrbo.com/2596799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6799.31672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171</a:t>
            </a:fld>
            <a:endParaRPr lang="en-US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40514509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https://www.airbnb.com/rooms/40514509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19808428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Cary &amp; 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05145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172</a:t>
            </a:fld>
            <a:endParaRPr 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46689366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https://www.airbnb.com/rooms/46689366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2-01-17/466893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173</a:t>
            </a:fld>
            <a:endParaRPr lang="en-US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54385365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https://www.airbnb.com/rooms/54385365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2-01-23/543853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174</a:t>
            </a:fld>
            <a:endParaRPr lang="en-U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15205660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https://www.airbnb.com/rooms/15205660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27340052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30/152056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175</a:t>
            </a:fld>
            <a:endParaRPr lang="en-U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058.3241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176</a:t>
            </a:fld>
            <a:endParaRPr lang="en-US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2671303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https://www.vrbo.com/2671303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303.32420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177</a:t>
            </a:fld>
            <a:endParaRPr lang="en-US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2671336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https://www.vrbo.com/2671336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336.32420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178</a:t>
            </a:fld>
            <a:endParaRPr 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2671097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https://www.vrbo.com/2671097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097.3241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179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4139341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https://www.vrbo.com/4139341ha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4.7708335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 Fletcher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139341.4539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52810930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https://www.airbnb.com/rooms/52810930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$270 - $380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2992443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Harriet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8/528109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180</a:t>
            </a:fld>
            <a:endParaRPr 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43526656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https://www.airbnb.com/rooms/43526656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43526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181</a:t>
            </a:fld>
            <a:endParaRPr lang="en-US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2729968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https://www.vrbo.com/2729968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29968.33008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182</a:t>
            </a:fld>
            <a:endParaRPr lang="en-US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52842070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https://www.airbnb.com/rooms/52842070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116113917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2/52842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183</a:t>
            </a:fld>
            <a:endParaRPr lang="en-US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49316658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https://www.airbnb.com/rooms/49316658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249428077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Hayley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4-17/493166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184</a:t>
            </a:fld>
            <a:endParaRPr lang="en-US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20863539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https://www.airbnb.com/rooms/20863539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145564672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7/208635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185</a:t>
            </a:fld>
            <a:endParaRPr lang="en-US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2763014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https://www.vrbo.com/2763014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Cornelia Fretwell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3014.33349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186</a:t>
            </a:fld>
            <a:endParaRPr lang="en-US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2758887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https://www.vrbo.com/2758887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8887.3330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187</a:t>
            </a:fld>
            <a:endParaRPr lang="en-US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2757429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https://www.vrbo.com/2757429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7429.3329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188</a:t>
            </a:fld>
            <a:endParaRPr lang="en-US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23344116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https://www.airbnb.com/rooms/23344116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154390609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1/233441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189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2183145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https://www.vrbo.com/2183145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$625 - $700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83145.27476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2931548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https://www.vrbo.com/2931548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Shonda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1548.35035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190</a:t>
            </a:fld>
            <a:endParaRPr 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2937812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https://www.vrbo.com/2937812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Cornelia Fretwell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2/321.2937812.3509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191</a:t>
            </a:fld>
            <a:endParaRPr lang="en-US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20187048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https://www.airbnb.com/rooms/20187048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62790862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20187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192</a:t>
            </a:fld>
            <a:endParaRPr lang="en-US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22159821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https://www.airbnb.com/rooms/22159821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8284535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221598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193</a:t>
            </a:fld>
            <a:endParaRPr lang="en-US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2942995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https://www.vrbo.com/2942995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Hattie &amp; Nick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9/321.2942995.35150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194</a:t>
            </a:fld>
            <a:endParaRPr lang="en-US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46787655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https://www.airbnb.com/rooms/46787655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2-08-09/46787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195</a:t>
            </a:fld>
            <a:endParaRPr lang="en-US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03.3534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196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9585141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https://www.vrbo.com/9585141ha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585141.86649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2071685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https://www.vrbo.com/2071685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71685.26362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2060576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https://www.vrbo.com/2060576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60576.2625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1386758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https://www.vrbo.com/1386758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$614 - $715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Carmen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386758.19451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58.3042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4476163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https://www.vrbo.com/4476163ha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$269 - $303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4.754386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 Fletcher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476163.50643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2439407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https://www.vrbo.com/2439407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896 ST CHARLES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$301 -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4.6363635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Prueitt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9407.30071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1455975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https://www.vrbo.com/1455975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 Leacock Daly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455975.20145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2519750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https://www.vrbo.com/2519750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9750.30896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2505033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https://www.vrbo.com/2505033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5033.30748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63.30422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2276602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https://www.vrbo.com/2276602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4.6153846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Traveling Professionals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6602.2841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2007769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https://www.vrbo.com/2007769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07769.25722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2359790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https://www.vrbo.com/2359790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59790.2926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4479974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https://www.vrbo.com/4479974ha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$209 -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 Fletcher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479974.50684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2542739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https://www.vrbo.com/2542739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42739.31128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59.3042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2359789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https://www.vrbo.com/2359789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59789.2926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2526970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https://www.vrbo.com/2526970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6970.30969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2505032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https://www.vrbo.com/2505032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5032.30748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2526972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https://www.vrbo.com/2526972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6972.30969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https://www.vrbo.com/2473550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550.3042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2071714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https://www.vrbo.com/2071714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71714.2636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9250507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https://www.vrbo.com/9250507ha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250507.82705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4139685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https://www.vrbo.com/4139685ha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Beth Cutshall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139685.45400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2519752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https://www.vrbo.com/2519752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9752.30896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5860234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https://www.airbnb.com/rooms/5860234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30383210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58602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25292475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https://www.airbnb.com/rooms/25292475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$547 - $700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50890697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Preston And 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52924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10834987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https://www.airbnb.com/rooms/10834987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$329 - $856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42162896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0834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27750650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https://www.airbnb.com/rooms/27750650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$472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209514675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77506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20686711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https://www.airbnb.com/rooms/20686711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15190828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06867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49042373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https://www.airbnb.com/rooms/49042373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$228 - $293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15607706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Uyen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90423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1178091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https://www.airbnb.com/rooms/1178091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5364527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1780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2133833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https://www.vrbo.com/2133833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33833.2698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29570335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https://www.airbnb.com/rooms/29570335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295703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50115519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https://www.airbnb.com/rooms/50115519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65974419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18/50115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31803195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https://www.airbnb.com/rooms/31803195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47918437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Meghan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803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27575491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https://www.airbnb.com/rooms/27575491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275754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23861237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https://www.airbnb.com/rooms/23861237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179262747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238612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46690327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https://www.airbnb.com/rooms/46690327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466903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45844840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https://www.airbnb.com/rooms/45844840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16298672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458448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980072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https://www.airbnb.com/rooms/980072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5364527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9800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28690172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https://www.airbnb.com/rooms/28690172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286901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50343781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https://www.airbnb.com/rooms/50343781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19808428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Cary &amp; 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6/50343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2133880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https://www.vrbo.com/2133880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3880.26984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45597473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https://www.airbnb.com/rooms/45597473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455974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44432669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https://www.airbnb.com/rooms/44432669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53990514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44326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40474297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https://www.airbnb.com/rooms/40474297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19808428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Cary &amp; 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04742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45504969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https://www.airbnb.com/rooms/45504969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45504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49739008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https://www.airbnb.com/rooms/49739008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249428077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Hayley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9739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31586419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https://www.airbnb.com/rooms/31586419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22233372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5864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43956720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https://www.airbnb.com/rooms/43956720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341757553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3956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49636199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https://www.airbnb.com/rooms/49636199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5-15/496361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2081565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https://www.airbnb.com/rooms/2081565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2/20815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50540340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https://www.airbnb.com/rooms/50540340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6-26/50540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72.2702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21695064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https://www.airbnb.com/rooms/21695064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52677672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Golden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1695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7205195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https://www.airbnb.com/rooms/7205195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19897956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7205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23748773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https://www.airbnb.com/rooms/23748773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05/237487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21713398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https://www.airbnb.com/rooms/21713398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05/21713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14403601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https://www.airbnb.com/rooms/14403601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31901127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Suzanne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44036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23703538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https://www.airbnb.com/rooms/23703538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12/23703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23651043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https://www.airbnb.com/rooms/23651043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05/236510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22176556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https://www.airbnb.com/rooms/22176556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17/22176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23881052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https://www.airbnb.com/rooms/23881052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05/238810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46024226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https://www.airbnb.com/rooms/46024226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460242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2302609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https://www.vrbo.com/2302609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02609.2868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5652417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https://www.airbnb.com/rooms/5652417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22698917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5652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50198012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https://www.airbnb.com/rooms/50198012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196631374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Jazalyn &amp; Chanele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198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9997505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https://www.airbnb.com/rooms/9997505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$307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41197539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9997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12598295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https://www.airbnb.com/rooms/12598295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7/125982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2811122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https://www.airbnb.com/rooms/2811122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2811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48867296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https://www.airbnb.com/rooms/48867296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394172555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Safiya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867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31648849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https://www.airbnb.com/rooms/31648849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19805046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6488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13466635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https://www.airbnb.com/rooms/13466635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76829527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ARE Ron &amp; Annemarie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34666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2722730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https://www.airbnb.com/rooms/2722730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$525 - $645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9894175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7227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46046442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https://www.airbnb.com/rooms/46046442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49733941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0464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9158860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https://www.vrbo.com/9158860ha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158860.8199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33151934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https://www.airbnb.com/rooms/33151934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249428077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Hayley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3151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22492666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https://www.airbnb.com/rooms/22492666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138547577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 And 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2492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47534127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https://www.airbnb.com/rooms/47534127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2/475341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46430182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https://www.airbnb.com/rooms/46430182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4-05/46430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23197160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https://www.airbnb.com/rooms/23197160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05/231971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49396274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https://www.airbnb.com/rooms/49396274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14924373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3962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22187042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https://www.airbnb.com/rooms/22187042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97838655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</a:t>
            </a:r>
            <a:endParaRPr lang="en-US" sz="1800" dirty="0"/>
          </a:p>
        </p:txBody>
      </p:sp>
      <p:pic>
        <p:nvPicPr>
          <p:cNvPr id="14" name="Image 0" descr="./data/compressed-images/airbnb/2021-04-17/22187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29364869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https://www.airbnb.com/rooms/29364869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12/29364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33706129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https://www.airbnb.com/rooms/33706129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53850261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337061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45954647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https://www.airbnb.com/rooms/45954647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459546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196</Slides>
  <Notes>196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196</vt:i4>
      </vt:variant>
    </vt:vector>
  </HeadingPairs>
  <TitlesOfParts>
    <vt:vector size="19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Highland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2022-09-01T12:24:16Z</dcterms:created>
  <dcterms:modified xsi:type="dcterms:W3CDTF">2022-09-01T12:24:16Z</dcterms:modified>
</cp:coreProperties>
</file>