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slideMasters/slideMaster45.xml" ContentType="application/vnd.openxmlformats-officedocument.presentationml.slideMaster+xml"/>
  <Override PartName="/ppt/slides/slide45.xml" ContentType="application/vnd.openxmlformats-officedocument.presentationml.slide+xml"/>
  <Override PartName="/ppt/slideMasters/slideMaster46.xml" ContentType="application/vnd.openxmlformats-officedocument.presentationml.slideMaster+xml"/>
  <Override PartName="/ppt/slides/slide46.xml" ContentType="application/vnd.openxmlformats-officedocument.presentationml.slide+xml"/>
  <Override PartName="/ppt/slideMasters/slideMaster47.xml" ContentType="application/vnd.openxmlformats-officedocument.presentationml.slideMaster+xml"/>
  <Override PartName="/ppt/slides/slide47.xml" ContentType="application/vnd.openxmlformats-officedocument.presentationml.slide+xml"/>
  <Override PartName="/ppt/slideMasters/slideMaster48.xml" ContentType="application/vnd.openxmlformats-officedocument.presentationml.slideMaster+xml"/>
  <Override PartName="/ppt/slides/slide48.xml" ContentType="application/vnd.openxmlformats-officedocument.presentationml.slide+xml"/>
  <Override PartName="/ppt/slideMasters/slideMaster49.xml" ContentType="application/vnd.openxmlformats-officedocument.presentationml.slideMaster+xml"/>
  <Override PartName="/ppt/slides/slide49.xml" ContentType="application/vnd.openxmlformats-officedocument.presentationml.slide+xml"/>
  <Override PartName="/ppt/slideMasters/slideMaster50.xml" ContentType="application/vnd.openxmlformats-officedocument.presentationml.slideMaster+xml"/>
  <Override PartName="/ppt/slides/slide50.xml" ContentType="application/vnd.openxmlformats-officedocument.presentationml.slide+xml"/>
  <Override PartName="/ppt/slideMasters/slideMaster51.xml" ContentType="application/vnd.openxmlformats-officedocument.presentationml.slideMaster+xml"/>
  <Override PartName="/ppt/slides/slide51.xml" ContentType="application/vnd.openxmlformats-officedocument.presentationml.slide+xml"/>
  <Override PartName="/ppt/slideMasters/slideMaster52.xml" ContentType="application/vnd.openxmlformats-officedocument.presentationml.slideMaster+xml"/>
  <Override PartName="/ppt/slides/slide52.xml" ContentType="application/vnd.openxmlformats-officedocument.presentationml.slide+xml"/>
  <Override PartName="/ppt/slideMasters/slideMaster53.xml" ContentType="application/vnd.openxmlformats-officedocument.presentationml.slideMaster+xml"/>
  <Override PartName="/ppt/slides/slide53.xml" ContentType="application/vnd.openxmlformats-officedocument.presentationml.slide+xml"/>
  <Override PartName="/ppt/slideMasters/slideMaster54.xml" ContentType="application/vnd.openxmlformats-officedocument.presentationml.slideMaster+xml"/>
  <Override PartName="/ppt/slides/slide54.xml" ContentType="application/vnd.openxmlformats-officedocument.presentationml.slide+xml"/>
  <Override PartName="/ppt/slideMasters/slideMaster55.xml" ContentType="application/vnd.openxmlformats-officedocument.presentationml.slideMaster+xml"/>
  <Override PartName="/ppt/slides/slide55.xml" ContentType="application/vnd.openxmlformats-officedocument.presentationml.slide+xml"/>
  <Override PartName="/ppt/slideMasters/slideMaster56.xml" ContentType="application/vnd.openxmlformats-officedocument.presentationml.slideMaster+xml"/>
  <Override PartName="/ppt/slides/slide56.xml" ContentType="application/vnd.openxmlformats-officedocument.presentationml.slide+xml"/>
  <Override PartName="/ppt/slideMasters/slideMaster57.xml" ContentType="application/vnd.openxmlformats-officedocument.presentationml.slideMaster+xml"/>
  <Override PartName="/ppt/slides/slide57.xml" ContentType="application/vnd.openxmlformats-officedocument.presentationml.slide+xml"/>
  <Override PartName="/ppt/slideMasters/slideMaster58.xml" ContentType="application/vnd.openxmlformats-officedocument.presentationml.slideMaster+xml"/>
  <Override PartName="/ppt/slides/slide58.xml" ContentType="application/vnd.openxmlformats-officedocument.presentationml.slide+xml"/>
  <Override PartName="/ppt/slideMasters/slideMaster59.xml" ContentType="application/vnd.openxmlformats-officedocument.presentationml.slideMaster+xml"/>
  <Override PartName="/ppt/slides/slide59.xml" ContentType="application/vnd.openxmlformats-officedocument.presentationml.slide+xml"/>
  <Override PartName="/ppt/slideMasters/slideMaster60.xml" ContentType="application/vnd.openxmlformats-officedocument.presentationml.slideMaster+xml"/>
  <Override PartName="/ppt/slides/slide60.xml" ContentType="application/vnd.openxmlformats-officedocument.presentationml.slide+xml"/>
  <Override PartName="/ppt/slideMasters/slideMaster61.xml" ContentType="application/vnd.openxmlformats-officedocument.presentationml.slideMaster+xml"/>
  <Override PartName="/ppt/slides/slide61.xml" ContentType="application/vnd.openxmlformats-officedocument.presentationml.slide+xml"/>
  <Override PartName="/ppt/slideMasters/slideMaster62.xml" ContentType="application/vnd.openxmlformats-officedocument.presentationml.slideMaster+xml"/>
  <Override PartName="/ppt/slides/slide62.xml" ContentType="application/vnd.openxmlformats-officedocument.presentationml.slide+xml"/>
  <Override PartName="/ppt/slideMasters/slideMaster63.xml" ContentType="application/vnd.openxmlformats-officedocument.presentationml.slideMaster+xml"/>
  <Override PartName="/ppt/slides/slide63.xml" ContentType="application/vnd.openxmlformats-officedocument.presentationml.slide+xml"/>
  <Override PartName="/ppt/slideMasters/slideMaster64.xml" ContentType="application/vnd.openxmlformats-officedocument.presentationml.slideMaster+xml"/>
  <Override PartName="/ppt/slides/slide64.xml" ContentType="application/vnd.openxmlformats-officedocument.presentationml.slide+xml"/>
  <Override PartName="/ppt/slideMasters/slideMaster65.xml" ContentType="application/vnd.openxmlformats-officedocument.presentationml.slideMaster+xml"/>
  <Override PartName="/ppt/slides/slide65.xml" ContentType="application/vnd.openxmlformats-officedocument.presentationml.slide+xml"/>
  <Override PartName="/ppt/slideMasters/slideMaster66.xml" ContentType="application/vnd.openxmlformats-officedocument.presentationml.slideMaster+xml"/>
  <Override PartName="/ppt/slides/slide66.xml" ContentType="application/vnd.openxmlformats-officedocument.presentationml.slide+xml"/>
  <Override PartName="/ppt/slideMasters/slideMaster67.xml" ContentType="application/vnd.openxmlformats-officedocument.presentationml.slideMaster+xml"/>
  <Override PartName="/ppt/slides/slide67.xml" ContentType="application/vnd.openxmlformats-officedocument.presentationml.slide+xml"/>
  <Override PartName="/ppt/slideMasters/slideMaster68.xml" ContentType="application/vnd.openxmlformats-officedocument.presentationml.slideMaster+xml"/>
  <Override PartName="/ppt/slides/slide68.xml" ContentType="application/vnd.openxmlformats-officedocument.presentationml.slide+xml"/>
  <Override PartName="/ppt/slideMasters/slideMaster69.xml" ContentType="application/vnd.openxmlformats-officedocument.presentationml.slideMaster+xml"/>
  <Override PartName="/ppt/slides/slide69.xml" ContentType="application/vnd.openxmlformats-officedocument.presentationml.slide+xml"/>
  <Override PartName="/ppt/slideMasters/slideMaster70.xml" ContentType="application/vnd.openxmlformats-officedocument.presentationml.slideMaster+xml"/>
  <Override PartName="/ppt/slides/slide70.xml" ContentType="application/vnd.openxmlformats-officedocument.presentationml.slide+xml"/>
  <Override PartName="/ppt/slideMasters/slideMaster71.xml" ContentType="application/vnd.openxmlformats-officedocument.presentationml.slideMaster+xml"/>
  <Override PartName="/ppt/slides/slide71.xml" ContentType="application/vnd.openxmlformats-officedocument.presentationml.slide+xml"/>
  <Override PartName="/ppt/slideMasters/slideMaster72.xml" ContentType="application/vnd.openxmlformats-officedocument.presentationml.slideMaster+xml"/>
  <Override PartName="/ppt/slides/slide72.xml" ContentType="application/vnd.openxmlformats-officedocument.presentationml.slide+xml"/>
  <Override PartName="/ppt/slideMasters/slideMaster73.xml" ContentType="application/vnd.openxmlformats-officedocument.presentationml.slideMaster+xml"/>
  <Override PartName="/ppt/slides/slide73.xml" ContentType="application/vnd.openxmlformats-officedocument.presentationml.slide+xml"/>
  <Override PartName="/ppt/slideMasters/slideMaster74.xml" ContentType="application/vnd.openxmlformats-officedocument.presentationml.slideMaster+xml"/>
  <Override PartName="/ppt/slides/slide74.xml" ContentType="application/vnd.openxmlformats-officedocument.presentationml.slide+xml"/>
  <Override PartName="/ppt/slideMasters/slideMaster75.xml" ContentType="application/vnd.openxmlformats-officedocument.presentationml.slideMaster+xml"/>
  <Override PartName="/ppt/slides/slide75.xml" ContentType="application/vnd.openxmlformats-officedocument.presentationml.slide+xml"/>
  <Override PartName="/ppt/slideMasters/slideMaster76.xml" ContentType="application/vnd.openxmlformats-officedocument.presentationml.slideMaster+xml"/>
  <Override PartName="/ppt/slides/slide76.xml" ContentType="application/vnd.openxmlformats-officedocument.presentationml.slide+xml"/>
  <Override PartName="/ppt/slideMasters/slideMaster77.xml" ContentType="application/vnd.openxmlformats-officedocument.presentationml.slideMaster+xml"/>
  <Override PartName="/ppt/slides/slide77.xml" ContentType="application/vnd.openxmlformats-officedocument.presentationml.slide+xml"/>
  <Override PartName="/ppt/slideMasters/slideMaster78.xml" ContentType="application/vnd.openxmlformats-officedocument.presentationml.slideMaster+xml"/>
  <Override PartName="/ppt/slides/slide78.xml" ContentType="application/vnd.openxmlformats-officedocument.presentationml.slide+xml"/>
  <Override PartName="/ppt/slideMasters/slideMaster79.xml" ContentType="application/vnd.openxmlformats-officedocument.presentationml.slideMaster+xml"/>
  <Override PartName="/ppt/slides/slide79.xml" ContentType="application/vnd.openxmlformats-officedocument.presentationml.slide+xml"/>
  <Override PartName="/ppt/slideMasters/slideMaster80.xml" ContentType="application/vnd.openxmlformats-officedocument.presentationml.slideMaster+xml"/>
  <Override PartName="/ppt/slides/slide80.xml" ContentType="application/vnd.openxmlformats-officedocument.presentationml.slide+xml"/>
  <Override PartName="/ppt/slideMasters/slideMaster81.xml" ContentType="application/vnd.openxmlformats-officedocument.presentationml.slideMaster+xml"/>
  <Override PartName="/ppt/slides/slide81.xml" ContentType="application/vnd.openxmlformats-officedocument.presentationml.slide+xml"/>
  <Override PartName="/ppt/slideMasters/slideMaster82.xml" ContentType="application/vnd.openxmlformats-officedocument.presentationml.slideMaster+xml"/>
  <Override PartName="/ppt/slides/slide82.xml" ContentType="application/vnd.openxmlformats-officedocument.presentationml.slide+xml"/>
  <Override PartName="/ppt/slideMasters/slideMaster83.xml" ContentType="application/vnd.openxmlformats-officedocument.presentationml.slideMaster+xml"/>
  <Override PartName="/ppt/slides/slide83.xml" ContentType="application/vnd.openxmlformats-officedocument.presentationml.slide+xml"/>
  <Override PartName="/ppt/slideMasters/slideMaster84.xml" ContentType="application/vnd.openxmlformats-officedocument.presentationml.slideMaster+xml"/>
  <Override PartName="/ppt/slides/slide84.xml" ContentType="application/vnd.openxmlformats-officedocument.presentationml.slide+xml"/>
  <Override PartName="/ppt/slideMasters/slideMaster85.xml" ContentType="application/vnd.openxmlformats-officedocument.presentationml.slideMaster+xml"/>
  <Override PartName="/ppt/slides/slide85.xml" ContentType="application/vnd.openxmlformats-officedocument.presentationml.slide+xml"/>
  <Override PartName="/ppt/slideMasters/slideMaster86.xml" ContentType="application/vnd.openxmlformats-officedocument.presentationml.slideMaster+xml"/>
  <Override PartName="/ppt/slides/slide86.xml" ContentType="application/vnd.openxmlformats-officedocument.presentationml.slide+xml"/>
  <Override PartName="/ppt/slideMasters/slideMaster87.xml" ContentType="application/vnd.openxmlformats-officedocument.presentationml.slideMaster+xml"/>
  <Override PartName="/ppt/slides/slide87.xml" ContentType="application/vnd.openxmlformats-officedocument.presentationml.slide+xml"/>
  <Override PartName="/ppt/slideMasters/slideMaster88.xml" ContentType="application/vnd.openxmlformats-officedocument.presentationml.slideMaster+xml"/>
  <Override PartName="/ppt/slides/slide88.xml" ContentType="application/vnd.openxmlformats-officedocument.presentationml.slide+xml"/>
  <Override PartName="/ppt/slideMasters/slideMaster89.xml" ContentType="application/vnd.openxmlformats-officedocument.presentationml.slideMaster+xml"/>
  <Override PartName="/ppt/slides/slide89.xml" ContentType="application/vnd.openxmlformats-officedocument.presentationml.slide+xml"/>
  <Override PartName="/ppt/slideMasters/slideMaster90.xml" ContentType="application/vnd.openxmlformats-officedocument.presentationml.slideMaster+xml"/>
  <Override PartName="/ppt/slides/slide90.xml" ContentType="application/vnd.openxmlformats-officedocument.presentationml.slide+xml"/>
  <Override PartName="/ppt/slideMasters/slideMaster91.xml" ContentType="application/vnd.openxmlformats-officedocument.presentationml.slideMaster+xml"/>
  <Override PartName="/ppt/slides/slide91.xml" ContentType="application/vnd.openxmlformats-officedocument.presentationml.slide+xml"/>
  <Override PartName="/ppt/slideMasters/slideMaster92.xml" ContentType="application/vnd.openxmlformats-officedocument.presentationml.slideMaster+xml"/>
  <Override PartName="/ppt/slides/slide92.xml" ContentType="application/vnd.openxmlformats-officedocument.presentationml.slide+xml"/>
  <Override PartName="/ppt/slideMasters/slideMaster93.xml" ContentType="application/vnd.openxmlformats-officedocument.presentationml.slideMaster+xml"/>
  <Override PartName="/ppt/slides/slide93.xml" ContentType="application/vnd.openxmlformats-officedocument.presentationml.slide+xml"/>
  <Override PartName="/ppt/slideMasters/slideMaster94.xml" ContentType="application/vnd.openxmlformats-officedocument.presentationml.slideMaster+xml"/>
  <Override PartName="/ppt/slides/slide94.xml" ContentType="application/vnd.openxmlformats-officedocument.presentationml.slide+xml"/>
  <Override PartName="/ppt/slideMasters/slideMaster95.xml" ContentType="application/vnd.openxmlformats-officedocument.presentationml.slideMaster+xml"/>
  <Override PartName="/ppt/slides/slide9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</p:sldIdLst>
  <p:notesMasterIdLst>
    <p:notesMasterId r:id="rId97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notesMaster" Target="notesMasters/notesMaster1.xml"/><Relationship Id="rId98" Type="http://schemas.openxmlformats.org/officeDocument/2006/relationships/presProps" Target="presProps.xml"/><Relationship Id="rId99" Type="http://schemas.openxmlformats.org/officeDocument/2006/relationships/viewProps" Target="viewProps.xml"/><Relationship Id="rId100" Type="http://schemas.openxmlformats.org/officeDocument/2006/relationships/theme" Target="theme/theme1.xml"/><Relationship Id="rId10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3.xml"/>
		</Relationships>
</file>

<file path=ppt/notesSlides/_rels/notesSlide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4.xml"/>
		</Relationships>
</file>

<file path=ppt/notesSlides/_rels/notesSlide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5.xml"/>
		</Relationships>
</file>

<file path=ppt/notesSlides/_rels/notesSlide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6.xml"/>
		</Relationships>
</file>

<file path=ppt/notesSlides/_rels/notesSlide4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7.xml"/>
		</Relationships>
</file>

<file path=ppt/notesSlides/_rels/notesSlide4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8.xml"/>
		</Relationships>
</file>

<file path=ppt/notesSlides/_rels/notesSlide4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9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5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0.xml"/>
		</Relationships>
</file>

<file path=ppt/notesSlides/_rels/notesSlide5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1.xml"/>
		</Relationships>
</file>

<file path=ppt/notesSlides/_rels/notesSlide5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2.xml"/>
		</Relationships>
</file>

<file path=ppt/notesSlides/_rels/notesSlide5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3.xml"/>
		</Relationships>
</file>

<file path=ppt/notesSlides/_rels/notesSlide5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4.xml"/>
		</Relationships>
</file>

<file path=ppt/notesSlides/_rels/notesSlide5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5.xml"/>
		</Relationships>
</file>

<file path=ppt/notesSlides/_rels/notesSlide5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6.xml"/>
		</Relationships>
</file>

<file path=ppt/notesSlides/_rels/notesSlide5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7.xml"/>
		</Relationships>
</file>

<file path=ppt/notesSlides/_rels/notesSlide5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8.xml"/>
		</Relationships>
</file>

<file path=ppt/notesSlides/_rels/notesSlide5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9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6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0.xml"/>
		</Relationships>
</file>

<file path=ppt/notesSlides/_rels/notesSlide6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1.xml"/>
		</Relationships>
</file>

<file path=ppt/notesSlides/_rels/notesSlide6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2.xml"/>
		</Relationships>
</file>

<file path=ppt/notesSlides/_rels/notesSlide6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3.xml"/>
		</Relationships>
</file>

<file path=ppt/notesSlides/_rels/notesSlide6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4.xml"/>
		</Relationships>
</file>

<file path=ppt/notesSlides/_rels/notesSlide6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5.xml"/>
		</Relationships>
</file>

<file path=ppt/notesSlides/_rels/notesSlide6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6.xml"/>
		</Relationships>
</file>

<file path=ppt/notesSlides/_rels/notesSlide6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7.xml"/>
		</Relationships>
</file>

<file path=ppt/notesSlides/_rels/notesSlide6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8.xml"/>
		</Relationships>
</file>

<file path=ppt/notesSlides/_rels/notesSlide6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9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7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0.xml"/>
		</Relationships>
</file>

<file path=ppt/notesSlides/_rels/notesSlide7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1.xml"/>
		</Relationships>
</file>

<file path=ppt/notesSlides/_rels/notesSlide7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2.xml"/>
		</Relationships>
</file>

<file path=ppt/notesSlides/_rels/notesSlide7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3.xml"/>
		</Relationships>
</file>

<file path=ppt/notesSlides/_rels/notesSlide7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4.xml"/>
		</Relationships>
</file>

<file path=ppt/notesSlides/_rels/notesSlide7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5.xml"/>
		</Relationships>
</file>

<file path=ppt/notesSlides/_rels/notesSlide7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6.xml"/>
		</Relationships>
</file>

<file path=ppt/notesSlides/_rels/notesSlide7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7.xml"/>
		</Relationships>
</file>

<file path=ppt/notesSlides/_rels/notesSlide7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8.xml"/>
		</Relationships>
</file>

<file path=ppt/notesSlides/_rels/notesSlide7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9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8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0.xml"/>
		</Relationships>
</file>

<file path=ppt/notesSlides/_rels/notesSlide8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1.xml"/>
		</Relationships>
</file>

<file path=ppt/notesSlides/_rels/notesSlide8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2.xml"/>
		</Relationships>
</file>

<file path=ppt/notesSlides/_rels/notesSlide8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3.xml"/>
		</Relationships>
</file>

<file path=ppt/notesSlides/_rels/notesSlide8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4.xml"/>
		</Relationships>
</file>

<file path=ppt/notesSlides/_rels/notesSlide8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5.xml"/>
		</Relationships>
</file>

<file path=ppt/notesSlides/_rels/notesSlide8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6.xml"/>
		</Relationships>
</file>

<file path=ppt/notesSlides/_rels/notesSlide8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7.xml"/>
		</Relationships>
</file>

<file path=ppt/notesSlides/_rels/notesSlide8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8.xml"/>
		</Relationships>
</file>

<file path=ppt/notesSlides/_rels/notesSlide8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9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_rels/notesSlide9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0.xml"/>
		</Relationships>
</file>

<file path=ppt/notesSlides/_rels/notesSlide9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1.xml"/>
		</Relationships>
</file>

<file path=ppt/notesSlides/_rels/notesSlide9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2.xml"/>
		</Relationships>
</file>

<file path=ppt/notesSlides/_rels/notesSlide9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3.xml"/>
		</Relationships>
</file>

<file path=ppt/notesSlides/_rels/notesSlide9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4.xml"/>
		</Relationships>
</file>

<file path=ppt/notesSlides/_rels/notesSlide9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5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Vine City</a:t>
            </a:r>
            <a:endParaRPr lang="en-US" sz="5400" dirty="0"/>
          </a:p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Short-Term Rentals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Listings Snapshot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ATL Neighbors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2022-06-01 to 2022-08-23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1002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_LISTINGS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No Listings Found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 Vine City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1003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ING_WITH_IMAGE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3504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Crowdsourced Address:  </a:t>
            </a:r>
            <a:endParaRPr lang="en-US" sz="1800" dirty="0"/>
          </a:p>
        </p:txBody>
      </p:sp>
      <p:sp>
        <p:nvSpPr>
          <p:cNvPr id="3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 Address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603504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Bedrooms: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603504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Maximum Occupancy: </a:t>
            </a:r>
            <a:endParaRPr lang="en-US" sz="1800" dirty="0"/>
          </a:p>
        </p:txBody>
      </p:sp>
      <p:sp>
        <p:nvSpPr>
          <p:cNvPr id="7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8" name="Text 3"/>
          <p:cNvSpPr/>
          <p:nvPr/>
        </p:nvSpPr>
        <p:spPr>
          <a:xfrm>
            <a:off x="603504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Rate: </a:t>
            </a:r>
            <a:endParaRPr lang="en-US" sz="1800" dirty="0"/>
          </a:p>
        </p:txBody>
      </p:sp>
      <p:sp>
        <p:nvSpPr>
          <p:cNvPr id="9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0" name="Text 4"/>
          <p:cNvSpPr/>
          <p:nvPr/>
        </p:nvSpPr>
        <p:spPr>
          <a:xfrm>
            <a:off x="603504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Rating: </a:t>
            </a:r>
            <a:endParaRPr lang="en-US" sz="1800" dirty="0"/>
          </a:p>
        </p:txBody>
      </p:sp>
      <p:sp>
        <p:nvSpPr>
          <p:cNvPr id="11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2" name="Text 5"/>
          <p:cNvSpPr/>
          <p:nvPr/>
        </p:nvSpPr>
        <p:spPr>
          <a:xfrm>
            <a:off x="603504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Minimum Nights: </a:t>
            </a:r>
            <a:endParaRPr lang="en-US" sz="1800" dirty="0"/>
          </a:p>
        </p:txBody>
      </p:sp>
      <p:sp>
        <p:nvSpPr>
          <p:cNvPr id="13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4" name="Text 6"/>
          <p:cNvSpPr/>
          <p:nvPr/>
        </p:nvSpPr>
        <p:spPr>
          <a:xfrm>
            <a:off x="603504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Name: </a:t>
            </a:r>
            <a:endParaRPr lang="en-US" sz="1800" dirty="0"/>
          </a:p>
        </p:txBody>
      </p:sp>
      <p:sp>
        <p:nvSpPr>
          <p:cNvPr id="15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6" name="Text 7"/>
          <p:cNvSpPr/>
          <p:nvPr/>
        </p:nvSpPr>
        <p:spPr>
          <a:xfrm>
            <a:off x="603504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Identifier: </a:t>
            </a:r>
            <a:endParaRPr lang="en-US" sz="1800" dirty="0"/>
          </a:p>
        </p:txBody>
      </p:sp>
      <p:sp>
        <p:nvSpPr>
          <p:cNvPr id="17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8" name="Text 8"/>
          <p:cNvSpPr/>
          <p:nvPr/>
        </p:nvSpPr>
        <p:spPr>
          <a:xfrm>
            <a:off x="603504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Total Host Listings: </a:t>
            </a:r>
            <a:endParaRPr lang="en-US" sz="1800" dirty="0"/>
          </a:p>
        </p:txBody>
      </p:sp>
      <p:sp>
        <p:nvSpPr>
          <p:cNvPr id="19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0" name="Text 9"/>
          <p:cNvSpPr/>
          <p:nvPr/>
        </p:nvSpPr>
        <p:spPr>
          <a:xfrm>
            <a:off x="603504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URL: </a:t>
            </a:r>
            <a:endParaRPr lang="en-US" sz="1800" dirty="0"/>
          </a:p>
        </p:txBody>
      </p:sp>
      <p:sp>
        <p:nvSpPr>
          <p:cNvPr id="21" name="Text 10"/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000" dirty="0"/>
          </a:p>
        </p:txBody>
      </p:sp>
      <p:sp>
        <p:nvSpPr>
          <p:cNvPr id="22" name="Text 10"/>
          <p:cNvSpPr/>
          <p:nvPr/>
        </p:nvSpPr>
        <p:spPr>
          <a:xfrm>
            <a:off x="603504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Date: </a:t>
            </a:r>
            <a:endParaRPr lang="en-US" sz="1800" dirty="0"/>
          </a:p>
        </p:txBody>
      </p:sp>
      <p:sp>
        <p:nvSpPr>
          <p:cNvPr id="23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4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(Placeholder 1)</a:t>
            </a:r>
            <a:endParaRPr lang="en-US" sz="44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1004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4572000" y="473202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null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4304915ha" TargetMode="External"/><Relationship Id="rId3" Type="http://schemas.openxmlformats.org/officeDocument/2006/relationships/hyperlink" Target="https://www.vrbo.com/4304915ha" TargetMode="External"/><Relationship Id="rId2" Type="http://schemas.openxmlformats.org/officeDocument/2006/relationships/image" Target="../media/image-1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323565ha" TargetMode="External"/><Relationship Id="rId3" Type="http://schemas.openxmlformats.org/officeDocument/2006/relationships/hyperlink" Target="https://www.vrbo.com/9323565ha" TargetMode="External"/><Relationship Id="rId2" Type="http://schemas.openxmlformats.org/officeDocument/2006/relationships/image" Target="../media/image-1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296122" TargetMode="External"/><Relationship Id="rId3" Type="http://schemas.openxmlformats.org/officeDocument/2006/relationships/hyperlink" Target="https://www.vrbo.com/2296122" TargetMode="External"/><Relationship Id="rId2" Type="http://schemas.openxmlformats.org/officeDocument/2006/relationships/image" Target="../media/image-1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617050ha" TargetMode="External"/><Relationship Id="rId3" Type="http://schemas.openxmlformats.org/officeDocument/2006/relationships/hyperlink" Target="https://www.vrbo.com/9617050ha" TargetMode="External"/><Relationship Id="rId2" Type="http://schemas.openxmlformats.org/officeDocument/2006/relationships/image" Target="../media/image-1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34132" TargetMode="External"/><Relationship Id="rId3" Type="http://schemas.openxmlformats.org/officeDocument/2006/relationships/hyperlink" Target="https://www.vrbo.com/2434132" TargetMode="External"/><Relationship Id="rId2" Type="http://schemas.openxmlformats.org/officeDocument/2006/relationships/image" Target="../media/image-1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296076" TargetMode="External"/><Relationship Id="rId3" Type="http://schemas.openxmlformats.org/officeDocument/2006/relationships/hyperlink" Target="https://www.vrbo.com/2296076" TargetMode="External"/><Relationship Id="rId2" Type="http://schemas.openxmlformats.org/officeDocument/2006/relationships/image" Target="../media/image-1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68471" TargetMode="External"/><Relationship Id="rId3" Type="http://schemas.openxmlformats.org/officeDocument/2006/relationships/hyperlink" Target="https://www.vrbo.com/2168471" TargetMode="External"/><Relationship Id="rId2" Type="http://schemas.openxmlformats.org/officeDocument/2006/relationships/image" Target="../media/image-1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98251" TargetMode="External"/><Relationship Id="rId3" Type="http://schemas.openxmlformats.org/officeDocument/2006/relationships/hyperlink" Target="https://www.vrbo.com/2498251" TargetMode="External"/><Relationship Id="rId2" Type="http://schemas.openxmlformats.org/officeDocument/2006/relationships/image" Target="../media/image-1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549866" TargetMode="External"/><Relationship Id="rId3" Type="http://schemas.openxmlformats.org/officeDocument/2006/relationships/hyperlink" Target="https://www.vrbo.com/1549866" TargetMode="External"/><Relationship Id="rId2" Type="http://schemas.openxmlformats.org/officeDocument/2006/relationships/image" Target="../media/image-1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36624" TargetMode="External"/><Relationship Id="rId3" Type="http://schemas.openxmlformats.org/officeDocument/2006/relationships/hyperlink" Target="https://www.vrbo.com/2536624" TargetMode="External"/><Relationship Id="rId2" Type="http://schemas.openxmlformats.org/officeDocument/2006/relationships/image" Target="../media/image-1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7845882ha" TargetMode="External"/><Relationship Id="rId3" Type="http://schemas.openxmlformats.org/officeDocument/2006/relationships/hyperlink" Target="https://www.vrbo.com/7845882ha" TargetMode="External"/><Relationship Id="rId2" Type="http://schemas.openxmlformats.org/officeDocument/2006/relationships/image" Target="../media/image-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848044" TargetMode="External"/><Relationship Id="rId3" Type="http://schemas.openxmlformats.org/officeDocument/2006/relationships/hyperlink" Target="https://www.airbnb.com/rooms/48848044" TargetMode="External"/><Relationship Id="rId2" Type="http://schemas.openxmlformats.org/officeDocument/2006/relationships/image" Target="../media/image-2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0785539" TargetMode="External"/><Relationship Id="rId3" Type="http://schemas.openxmlformats.org/officeDocument/2006/relationships/hyperlink" Target="https://www.airbnb.com/rooms/30785539" TargetMode="External"/><Relationship Id="rId2" Type="http://schemas.openxmlformats.org/officeDocument/2006/relationships/image" Target="../media/image-2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4069723" TargetMode="External"/><Relationship Id="rId3" Type="http://schemas.openxmlformats.org/officeDocument/2006/relationships/hyperlink" Target="https://www.airbnb.com/rooms/44069723" TargetMode="External"/><Relationship Id="rId2" Type="http://schemas.openxmlformats.org/officeDocument/2006/relationships/image" Target="../media/image-2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3853254" TargetMode="External"/><Relationship Id="rId3" Type="http://schemas.openxmlformats.org/officeDocument/2006/relationships/hyperlink" Target="https://www.airbnb.com/rooms/33853254" TargetMode="External"/><Relationship Id="rId2" Type="http://schemas.openxmlformats.org/officeDocument/2006/relationships/image" Target="../media/image-2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6695148" TargetMode="External"/><Relationship Id="rId3" Type="http://schemas.openxmlformats.org/officeDocument/2006/relationships/hyperlink" Target="https://www.airbnb.com/rooms/46695148" TargetMode="External"/><Relationship Id="rId2" Type="http://schemas.openxmlformats.org/officeDocument/2006/relationships/image" Target="../media/image-2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6394443" TargetMode="External"/><Relationship Id="rId3" Type="http://schemas.openxmlformats.org/officeDocument/2006/relationships/hyperlink" Target="https://www.airbnb.com/rooms/46394443" TargetMode="External"/><Relationship Id="rId2" Type="http://schemas.openxmlformats.org/officeDocument/2006/relationships/image" Target="../media/image-2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4673200" TargetMode="External"/><Relationship Id="rId3" Type="http://schemas.openxmlformats.org/officeDocument/2006/relationships/hyperlink" Target="https://www.airbnb.com/rooms/34673200" TargetMode="External"/><Relationship Id="rId2" Type="http://schemas.openxmlformats.org/officeDocument/2006/relationships/image" Target="../media/image-2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823" TargetMode="External"/><Relationship Id="rId3" Type="http://schemas.openxmlformats.org/officeDocument/2006/relationships/hyperlink" Target="https://www.airbnb.com/rooms/54823" TargetMode="External"/><Relationship Id="rId2" Type="http://schemas.openxmlformats.org/officeDocument/2006/relationships/image" Target="../media/image-2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8190039" TargetMode="External"/><Relationship Id="rId3" Type="http://schemas.openxmlformats.org/officeDocument/2006/relationships/hyperlink" Target="https://www.airbnb.com/rooms/38190039" TargetMode="External"/><Relationship Id="rId2" Type="http://schemas.openxmlformats.org/officeDocument/2006/relationships/image" Target="../media/image-2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933477" TargetMode="External"/><Relationship Id="rId3" Type="http://schemas.openxmlformats.org/officeDocument/2006/relationships/hyperlink" Target="https://www.airbnb.com/rooms/45933477" TargetMode="External"/><Relationship Id="rId2" Type="http://schemas.openxmlformats.org/officeDocument/2006/relationships/image" Target="../media/image-2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726285" TargetMode="External"/><Relationship Id="rId3" Type="http://schemas.openxmlformats.org/officeDocument/2006/relationships/hyperlink" Target="https://www.vrbo.com/1726285" TargetMode="External"/><Relationship Id="rId2" Type="http://schemas.openxmlformats.org/officeDocument/2006/relationships/image" Target="../media/image-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45607" TargetMode="External"/><Relationship Id="rId3" Type="http://schemas.openxmlformats.org/officeDocument/2006/relationships/hyperlink" Target="https://www.airbnb.com/rooms/5445607" TargetMode="External"/><Relationship Id="rId2" Type="http://schemas.openxmlformats.org/officeDocument/2006/relationships/image" Target="../media/image-3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7158137" TargetMode="External"/><Relationship Id="rId3" Type="http://schemas.openxmlformats.org/officeDocument/2006/relationships/hyperlink" Target="https://www.airbnb.com/rooms/37158137" TargetMode="External"/><Relationship Id="rId2" Type="http://schemas.openxmlformats.org/officeDocument/2006/relationships/image" Target="../media/image-3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9813195" TargetMode="External"/><Relationship Id="rId3" Type="http://schemas.openxmlformats.org/officeDocument/2006/relationships/hyperlink" Target="https://www.airbnb.com/rooms/39813195" TargetMode="External"/><Relationship Id="rId2" Type="http://schemas.openxmlformats.org/officeDocument/2006/relationships/image" Target="../media/image-3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9447808" TargetMode="External"/><Relationship Id="rId3" Type="http://schemas.openxmlformats.org/officeDocument/2006/relationships/hyperlink" Target="https://www.airbnb.com/rooms/39447808" TargetMode="External"/><Relationship Id="rId2" Type="http://schemas.openxmlformats.org/officeDocument/2006/relationships/image" Target="../media/image-3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070266" TargetMode="External"/><Relationship Id="rId3" Type="http://schemas.openxmlformats.org/officeDocument/2006/relationships/hyperlink" Target="https://www.airbnb.com/rooms/49070266" TargetMode="External"/><Relationship Id="rId2" Type="http://schemas.openxmlformats.org/officeDocument/2006/relationships/image" Target="../media/image-3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805454" TargetMode="External"/><Relationship Id="rId3" Type="http://schemas.openxmlformats.org/officeDocument/2006/relationships/hyperlink" Target="https://www.airbnb.com/rooms/805454" TargetMode="External"/><Relationship Id="rId2" Type="http://schemas.openxmlformats.org/officeDocument/2006/relationships/image" Target="../media/image-3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9773076" TargetMode="External"/><Relationship Id="rId3" Type="http://schemas.openxmlformats.org/officeDocument/2006/relationships/hyperlink" Target="https://www.airbnb.com/rooms/39773076" TargetMode="External"/><Relationship Id="rId2" Type="http://schemas.openxmlformats.org/officeDocument/2006/relationships/image" Target="../media/image-3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281208" TargetMode="External"/><Relationship Id="rId3" Type="http://schemas.openxmlformats.org/officeDocument/2006/relationships/hyperlink" Target="https://www.airbnb.com/rooms/31281208" TargetMode="External"/><Relationship Id="rId2" Type="http://schemas.openxmlformats.org/officeDocument/2006/relationships/image" Target="../media/image-3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7701959" TargetMode="External"/><Relationship Id="rId3" Type="http://schemas.openxmlformats.org/officeDocument/2006/relationships/hyperlink" Target="https://www.airbnb.com/rooms/17701959" TargetMode="External"/><Relationship Id="rId2" Type="http://schemas.openxmlformats.org/officeDocument/2006/relationships/image" Target="../media/image-3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4430185" TargetMode="External"/><Relationship Id="rId3" Type="http://schemas.openxmlformats.org/officeDocument/2006/relationships/hyperlink" Target="https://www.airbnb.com/rooms/24430185" TargetMode="External"/><Relationship Id="rId2" Type="http://schemas.openxmlformats.org/officeDocument/2006/relationships/image" Target="../media/image-3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74077" TargetMode="External"/><Relationship Id="rId3" Type="http://schemas.openxmlformats.org/officeDocument/2006/relationships/hyperlink" Target="https://www.vrbo.com/2474077" TargetMode="External"/><Relationship Id="rId2" Type="http://schemas.openxmlformats.org/officeDocument/2006/relationships/image" Target="../media/image-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875001" TargetMode="External"/><Relationship Id="rId3" Type="http://schemas.openxmlformats.org/officeDocument/2006/relationships/hyperlink" Target="https://www.airbnb.com/rooms/49875001" TargetMode="External"/><Relationship Id="rId2" Type="http://schemas.openxmlformats.org/officeDocument/2006/relationships/image" Target="../media/image-4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0065584" TargetMode="External"/><Relationship Id="rId3" Type="http://schemas.openxmlformats.org/officeDocument/2006/relationships/hyperlink" Target="https://www.airbnb.com/rooms/30065584" TargetMode="External"/><Relationship Id="rId2" Type="http://schemas.openxmlformats.org/officeDocument/2006/relationships/image" Target="../media/image-4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6694320" TargetMode="External"/><Relationship Id="rId3" Type="http://schemas.openxmlformats.org/officeDocument/2006/relationships/hyperlink" Target="https://www.airbnb.com/rooms/46694320" TargetMode="External"/><Relationship Id="rId2" Type="http://schemas.openxmlformats.org/officeDocument/2006/relationships/image" Target="../media/image-4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859081" TargetMode="External"/><Relationship Id="rId3" Type="http://schemas.openxmlformats.org/officeDocument/2006/relationships/hyperlink" Target="https://www.airbnb.com/rooms/31859081" TargetMode="External"/><Relationship Id="rId2" Type="http://schemas.openxmlformats.org/officeDocument/2006/relationships/image" Target="../media/image-4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949396" TargetMode="External"/><Relationship Id="rId3" Type="http://schemas.openxmlformats.org/officeDocument/2006/relationships/hyperlink" Target="https://www.airbnb.com/rooms/3949396" TargetMode="External"/><Relationship Id="rId2" Type="http://schemas.openxmlformats.org/officeDocument/2006/relationships/image" Target="../media/image-4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799648" TargetMode="External"/><Relationship Id="rId3" Type="http://schemas.openxmlformats.org/officeDocument/2006/relationships/hyperlink" Target="https://www.airbnb.com/rooms/50799648" TargetMode="External"/><Relationship Id="rId2" Type="http://schemas.openxmlformats.org/officeDocument/2006/relationships/image" Target="../media/image-4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1790627" TargetMode="External"/><Relationship Id="rId3" Type="http://schemas.openxmlformats.org/officeDocument/2006/relationships/hyperlink" Target="https://www.airbnb.com/rooms/11790627" TargetMode="External"/><Relationship Id="rId2" Type="http://schemas.openxmlformats.org/officeDocument/2006/relationships/image" Target="../media/image-4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770939" TargetMode="External"/><Relationship Id="rId3" Type="http://schemas.openxmlformats.org/officeDocument/2006/relationships/hyperlink" Target="https://www.airbnb.com/rooms/50770939" TargetMode="External"/><Relationship Id="rId2" Type="http://schemas.openxmlformats.org/officeDocument/2006/relationships/image" Target="../media/image-4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0268325" TargetMode="External"/><Relationship Id="rId3" Type="http://schemas.openxmlformats.org/officeDocument/2006/relationships/hyperlink" Target="https://www.airbnb.com/rooms/30268325" TargetMode="External"/><Relationship Id="rId2" Type="http://schemas.openxmlformats.org/officeDocument/2006/relationships/image" Target="../media/image-4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9107814" TargetMode="External"/><Relationship Id="rId3" Type="http://schemas.openxmlformats.org/officeDocument/2006/relationships/hyperlink" Target="https://www.airbnb.com/rooms/39107814" TargetMode="External"/><Relationship Id="rId2" Type="http://schemas.openxmlformats.org/officeDocument/2006/relationships/image" Target="../media/image-4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26916" TargetMode="External"/><Relationship Id="rId3" Type="http://schemas.openxmlformats.org/officeDocument/2006/relationships/hyperlink" Target="https://www.vrbo.com/2426916" TargetMode="External"/><Relationship Id="rId2" Type="http://schemas.openxmlformats.org/officeDocument/2006/relationships/image" Target="../media/image-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467373" TargetMode="External"/><Relationship Id="rId3" Type="http://schemas.openxmlformats.org/officeDocument/2006/relationships/hyperlink" Target="https://www.airbnb.com/rooms/50467373" TargetMode="External"/><Relationship Id="rId2" Type="http://schemas.openxmlformats.org/officeDocument/2006/relationships/image" Target="../media/image-5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0659362" TargetMode="External"/><Relationship Id="rId3" Type="http://schemas.openxmlformats.org/officeDocument/2006/relationships/hyperlink" Target="https://www.airbnb.com/rooms/30659362" TargetMode="External"/><Relationship Id="rId2" Type="http://schemas.openxmlformats.org/officeDocument/2006/relationships/image" Target="../media/image-5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4358506" TargetMode="External"/><Relationship Id="rId3" Type="http://schemas.openxmlformats.org/officeDocument/2006/relationships/hyperlink" Target="https://www.airbnb.com/rooms/24358506" TargetMode="External"/><Relationship Id="rId2" Type="http://schemas.openxmlformats.org/officeDocument/2006/relationships/image" Target="../media/image-5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395007" TargetMode="External"/><Relationship Id="rId3" Type="http://schemas.openxmlformats.org/officeDocument/2006/relationships/hyperlink" Target="https://www.airbnb.com/rooms/51395007" TargetMode="External"/><Relationship Id="rId2" Type="http://schemas.openxmlformats.org/officeDocument/2006/relationships/image" Target="../media/image-5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704091" TargetMode="External"/><Relationship Id="rId3" Type="http://schemas.openxmlformats.org/officeDocument/2006/relationships/hyperlink" Target="https://www.airbnb.com/rooms/31704091" TargetMode="External"/><Relationship Id="rId2" Type="http://schemas.openxmlformats.org/officeDocument/2006/relationships/image" Target="../media/image-5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712946" TargetMode="External"/><Relationship Id="rId3" Type="http://schemas.openxmlformats.org/officeDocument/2006/relationships/hyperlink" Target="https://www.airbnb.com/rooms/51712946" TargetMode="External"/><Relationship Id="rId2" Type="http://schemas.openxmlformats.org/officeDocument/2006/relationships/image" Target="../media/image-5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900574" TargetMode="External"/><Relationship Id="rId3" Type="http://schemas.openxmlformats.org/officeDocument/2006/relationships/hyperlink" Target="https://www.airbnb.com/rooms/50900574" TargetMode="External"/><Relationship Id="rId2" Type="http://schemas.openxmlformats.org/officeDocument/2006/relationships/image" Target="../media/image-5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7675135" TargetMode="External"/><Relationship Id="rId3" Type="http://schemas.openxmlformats.org/officeDocument/2006/relationships/hyperlink" Target="https://www.airbnb.com/rooms/27675135" TargetMode="External"/><Relationship Id="rId2" Type="http://schemas.openxmlformats.org/officeDocument/2006/relationships/image" Target="../media/image-5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332311" TargetMode="External"/><Relationship Id="rId3" Type="http://schemas.openxmlformats.org/officeDocument/2006/relationships/hyperlink" Target="https://www.airbnb.com/rooms/31332311" TargetMode="External"/><Relationship Id="rId2" Type="http://schemas.openxmlformats.org/officeDocument/2006/relationships/image" Target="../media/image-5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894713" TargetMode="External"/><Relationship Id="rId3" Type="http://schemas.openxmlformats.org/officeDocument/2006/relationships/hyperlink" Target="https://www.airbnb.com/rooms/31894713" TargetMode="External"/><Relationship Id="rId2" Type="http://schemas.openxmlformats.org/officeDocument/2006/relationships/image" Target="../media/image-5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88059" TargetMode="External"/><Relationship Id="rId3" Type="http://schemas.openxmlformats.org/officeDocument/2006/relationships/hyperlink" Target="https://www.vrbo.com/2388059" TargetMode="External"/><Relationship Id="rId2" Type="http://schemas.openxmlformats.org/officeDocument/2006/relationships/image" Target="../media/image-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2086897" TargetMode="External"/><Relationship Id="rId3" Type="http://schemas.openxmlformats.org/officeDocument/2006/relationships/hyperlink" Target="https://www.airbnb.com/rooms/42086897" TargetMode="External"/><Relationship Id="rId2" Type="http://schemas.openxmlformats.org/officeDocument/2006/relationships/image" Target="../media/image-6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7729696" TargetMode="External"/><Relationship Id="rId3" Type="http://schemas.openxmlformats.org/officeDocument/2006/relationships/hyperlink" Target="https://www.airbnb.com/rooms/47729696" TargetMode="External"/><Relationship Id="rId2" Type="http://schemas.openxmlformats.org/officeDocument/2006/relationships/image" Target="../media/image-6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586629" TargetMode="External"/><Relationship Id="rId3" Type="http://schemas.openxmlformats.org/officeDocument/2006/relationships/hyperlink" Target="https://www.airbnb.com/rooms/52586629" TargetMode="External"/><Relationship Id="rId2" Type="http://schemas.openxmlformats.org/officeDocument/2006/relationships/image" Target="../media/image-6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680926" TargetMode="External"/><Relationship Id="rId3" Type="http://schemas.openxmlformats.org/officeDocument/2006/relationships/hyperlink" Target="https://www.airbnb.com/rooms/52680926" TargetMode="External"/><Relationship Id="rId2" Type="http://schemas.openxmlformats.org/officeDocument/2006/relationships/image" Target="../media/image-6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633675" TargetMode="External"/><Relationship Id="rId3" Type="http://schemas.openxmlformats.org/officeDocument/2006/relationships/hyperlink" Target="https://www.airbnb.com/rooms/52633675" TargetMode="External"/><Relationship Id="rId2" Type="http://schemas.openxmlformats.org/officeDocument/2006/relationships/image" Target="../media/image-6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790275" TargetMode="External"/><Relationship Id="rId3" Type="http://schemas.openxmlformats.org/officeDocument/2006/relationships/hyperlink" Target="https://www.airbnb.com/rooms/52790275" TargetMode="External"/><Relationship Id="rId2" Type="http://schemas.openxmlformats.org/officeDocument/2006/relationships/image" Target="../media/image-6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518100" TargetMode="External"/><Relationship Id="rId3" Type="http://schemas.openxmlformats.org/officeDocument/2006/relationships/hyperlink" Target="https://www.airbnb.com/rooms/52518100" TargetMode="External"/><Relationship Id="rId2" Type="http://schemas.openxmlformats.org/officeDocument/2006/relationships/image" Target="../media/image-6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844036" TargetMode="External"/><Relationship Id="rId3" Type="http://schemas.openxmlformats.org/officeDocument/2006/relationships/hyperlink" Target="https://www.airbnb.com/rooms/52844036" TargetMode="External"/><Relationship Id="rId2" Type="http://schemas.openxmlformats.org/officeDocument/2006/relationships/image" Target="../media/image-6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9780720" TargetMode="External"/><Relationship Id="rId3" Type="http://schemas.openxmlformats.org/officeDocument/2006/relationships/hyperlink" Target="https://www.airbnb.com/rooms/39780720" TargetMode="External"/><Relationship Id="rId2" Type="http://schemas.openxmlformats.org/officeDocument/2006/relationships/image" Target="../media/image-6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217897" TargetMode="External"/><Relationship Id="rId3" Type="http://schemas.openxmlformats.org/officeDocument/2006/relationships/hyperlink" Target="https://www.airbnb.com/rooms/53217897" TargetMode="External"/><Relationship Id="rId2" Type="http://schemas.openxmlformats.org/officeDocument/2006/relationships/image" Target="../media/image-6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63303" TargetMode="External"/><Relationship Id="rId3" Type="http://schemas.openxmlformats.org/officeDocument/2006/relationships/hyperlink" Target="https://www.vrbo.com/2463303" TargetMode="External"/><Relationship Id="rId2" Type="http://schemas.openxmlformats.org/officeDocument/2006/relationships/image" Target="../media/image-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112403" TargetMode="External"/><Relationship Id="rId3" Type="http://schemas.openxmlformats.org/officeDocument/2006/relationships/hyperlink" Target="https://www.airbnb.com/rooms/53112403" TargetMode="External"/><Relationship Id="rId2" Type="http://schemas.openxmlformats.org/officeDocument/2006/relationships/image" Target="../media/image-7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662811" TargetMode="External"/><Relationship Id="rId3" Type="http://schemas.openxmlformats.org/officeDocument/2006/relationships/hyperlink" Target="https://www.airbnb.com/rooms/53662811" TargetMode="External"/><Relationship Id="rId2" Type="http://schemas.openxmlformats.org/officeDocument/2006/relationships/image" Target="../media/image-7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641466" TargetMode="External"/><Relationship Id="rId3" Type="http://schemas.openxmlformats.org/officeDocument/2006/relationships/hyperlink" Target="https://www.airbnb.com/rooms/53641466" TargetMode="External"/><Relationship Id="rId2" Type="http://schemas.openxmlformats.org/officeDocument/2006/relationships/image" Target="../media/image-7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8163298" TargetMode="External"/><Relationship Id="rId3" Type="http://schemas.openxmlformats.org/officeDocument/2006/relationships/hyperlink" Target="https://www.airbnb.com/rooms/8163298" TargetMode="External"/><Relationship Id="rId2" Type="http://schemas.openxmlformats.org/officeDocument/2006/relationships/image" Target="../media/image-7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973690" TargetMode="External"/><Relationship Id="rId3" Type="http://schemas.openxmlformats.org/officeDocument/2006/relationships/hyperlink" Target="https://www.airbnb.com/rooms/53973690" TargetMode="External"/><Relationship Id="rId2" Type="http://schemas.openxmlformats.org/officeDocument/2006/relationships/image" Target="../media/image-7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029936" TargetMode="External"/><Relationship Id="rId3" Type="http://schemas.openxmlformats.org/officeDocument/2006/relationships/hyperlink" Target="https://www.airbnb.com/rooms/54029936" TargetMode="External"/><Relationship Id="rId2" Type="http://schemas.openxmlformats.org/officeDocument/2006/relationships/image" Target="../media/image-7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25514" TargetMode="External"/><Relationship Id="rId3" Type="http://schemas.openxmlformats.org/officeDocument/2006/relationships/hyperlink" Target="https://www.vrbo.com/2625514" TargetMode="External"/><Relationship Id="rId2" Type="http://schemas.openxmlformats.org/officeDocument/2006/relationships/image" Target="../media/image-7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26978" TargetMode="External"/><Relationship Id="rId3" Type="http://schemas.openxmlformats.org/officeDocument/2006/relationships/hyperlink" Target="https://www.vrbo.com/2626978" TargetMode="External"/><Relationship Id="rId2" Type="http://schemas.openxmlformats.org/officeDocument/2006/relationships/image" Target="../media/image-7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35445" TargetMode="External"/><Relationship Id="rId3" Type="http://schemas.openxmlformats.org/officeDocument/2006/relationships/hyperlink" Target="https://www.vrbo.com/2635445" TargetMode="External"/><Relationship Id="rId2" Type="http://schemas.openxmlformats.org/officeDocument/2006/relationships/image" Target="../media/image-7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358349" TargetMode="External"/><Relationship Id="rId3" Type="http://schemas.openxmlformats.org/officeDocument/2006/relationships/hyperlink" Target="https://www.airbnb.com/rooms/54358349" TargetMode="External"/><Relationship Id="rId2" Type="http://schemas.openxmlformats.org/officeDocument/2006/relationships/image" Target="../media/image-7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23237" TargetMode="External"/><Relationship Id="rId3" Type="http://schemas.openxmlformats.org/officeDocument/2006/relationships/hyperlink" Target="https://www.vrbo.com/2323237" TargetMode="External"/><Relationship Id="rId2" Type="http://schemas.openxmlformats.org/officeDocument/2006/relationships/image" Target="../media/image-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booking.com/hotel/us/dp-location-location-stunning-2bd-47-2bath-heart-of-downtown-atlanta.html" TargetMode="External"/><Relationship Id="rId3" Type="http://schemas.openxmlformats.org/officeDocument/2006/relationships/hyperlink" Target="https://www.booking.com/hotel/us/dp-location-location-stunning-2bd-47-2bath-heart-of-downtown-atlanta.html" TargetMode="External"/><Relationship Id="rId2" Type="http://schemas.openxmlformats.org/officeDocument/2006/relationships/image" Target="../media/image-8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0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38024" TargetMode="External"/><Relationship Id="rId3" Type="http://schemas.openxmlformats.org/officeDocument/2006/relationships/hyperlink" Target="https://www.vrbo.com/2638024" TargetMode="External"/><Relationship Id="rId2" Type="http://schemas.openxmlformats.org/officeDocument/2006/relationships/image" Target="../media/image-8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83150" TargetMode="External"/><Relationship Id="rId3" Type="http://schemas.openxmlformats.org/officeDocument/2006/relationships/hyperlink" Target="https://www.vrbo.com/2583150" TargetMode="External"/><Relationship Id="rId2" Type="http://schemas.openxmlformats.org/officeDocument/2006/relationships/image" Target="../media/image-8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84420" TargetMode="External"/><Relationship Id="rId3" Type="http://schemas.openxmlformats.org/officeDocument/2006/relationships/hyperlink" Target="https://www.vrbo.com/2684420" TargetMode="External"/><Relationship Id="rId2" Type="http://schemas.openxmlformats.org/officeDocument/2006/relationships/image" Target="../media/image-8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96553" TargetMode="External"/><Relationship Id="rId3" Type="http://schemas.openxmlformats.org/officeDocument/2006/relationships/hyperlink" Target="https://www.vrbo.com/2696553" TargetMode="External"/><Relationship Id="rId2" Type="http://schemas.openxmlformats.org/officeDocument/2006/relationships/image" Target="../media/image-8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7861456" TargetMode="External"/><Relationship Id="rId3" Type="http://schemas.openxmlformats.org/officeDocument/2006/relationships/hyperlink" Target="https://www.airbnb.com/rooms/47861456" TargetMode="External"/><Relationship Id="rId2" Type="http://schemas.openxmlformats.org/officeDocument/2006/relationships/image" Target="../media/image-8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89815" TargetMode="External"/><Relationship Id="rId3" Type="http://schemas.openxmlformats.org/officeDocument/2006/relationships/hyperlink" Target="https://www.vrbo.com/2789815" TargetMode="External"/><Relationship Id="rId2" Type="http://schemas.openxmlformats.org/officeDocument/2006/relationships/image" Target="../media/image-8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91858" TargetMode="External"/><Relationship Id="rId3" Type="http://schemas.openxmlformats.org/officeDocument/2006/relationships/hyperlink" Target="https://www.vrbo.com/2791858" TargetMode="External"/><Relationship Id="rId2" Type="http://schemas.openxmlformats.org/officeDocument/2006/relationships/image" Target="../media/image-8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42401" TargetMode="External"/><Relationship Id="rId3" Type="http://schemas.openxmlformats.org/officeDocument/2006/relationships/hyperlink" Target="https://www.vrbo.com/2842401" TargetMode="External"/><Relationship Id="rId2" Type="http://schemas.openxmlformats.org/officeDocument/2006/relationships/image" Target="../media/image-8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8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9139538" TargetMode="External"/><Relationship Id="rId3" Type="http://schemas.openxmlformats.org/officeDocument/2006/relationships/hyperlink" Target="https://www.airbnb.com/rooms/19139538" TargetMode="External"/><Relationship Id="rId2" Type="http://schemas.openxmlformats.org/officeDocument/2006/relationships/image" Target="../media/image-8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068104ha" TargetMode="External"/><Relationship Id="rId3" Type="http://schemas.openxmlformats.org/officeDocument/2006/relationships/hyperlink" Target="https://www.vrbo.com/9068104ha" TargetMode="External"/><Relationship Id="rId2" Type="http://schemas.openxmlformats.org/officeDocument/2006/relationships/image" Target="../media/image-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862082" TargetMode="External"/><Relationship Id="rId3" Type="http://schemas.openxmlformats.org/officeDocument/2006/relationships/hyperlink" Target="https://www.airbnb.com/rooms/31862082" TargetMode="External"/><Relationship Id="rId2" Type="http://schemas.openxmlformats.org/officeDocument/2006/relationships/image" Target="../media/image-9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0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639786778825893800" TargetMode="External"/><Relationship Id="rId3" Type="http://schemas.openxmlformats.org/officeDocument/2006/relationships/hyperlink" Target="https://www.airbnb.com/rooms/639786778825893800" TargetMode="External"/><Relationship Id="rId2" Type="http://schemas.openxmlformats.org/officeDocument/2006/relationships/image" Target="../media/image-9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3527705" TargetMode="External"/><Relationship Id="rId3" Type="http://schemas.openxmlformats.org/officeDocument/2006/relationships/hyperlink" Target="https://www.airbnb.com/rooms/43527705" TargetMode="External"/><Relationship Id="rId2" Type="http://schemas.openxmlformats.org/officeDocument/2006/relationships/image" Target="../media/image-9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142798" TargetMode="External"/><Relationship Id="rId3" Type="http://schemas.openxmlformats.org/officeDocument/2006/relationships/hyperlink" Target="https://www.airbnb.com/rooms/53142798" TargetMode="External"/><Relationship Id="rId2" Type="http://schemas.openxmlformats.org/officeDocument/2006/relationships/image" Target="../media/image-9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43477" TargetMode="External"/><Relationship Id="rId3" Type="http://schemas.openxmlformats.org/officeDocument/2006/relationships/hyperlink" Target="https://www.vrbo.com/2943477" TargetMode="External"/><Relationship Id="rId2" Type="http://schemas.openxmlformats.org/officeDocument/2006/relationships/image" Target="../media/image-9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55324" TargetMode="External"/><Relationship Id="rId3" Type="http://schemas.openxmlformats.org/officeDocument/2006/relationships/hyperlink" Target="https://www.vrbo.com/2955324" TargetMode="External"/><Relationship Id="rId2" Type="http://schemas.openxmlformats.org/officeDocument/2006/relationships/image" Target="../media/image-9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4304915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https://www.vrbo.com/4304915ha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3.625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4304915.471484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9323565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https://www.vrbo.com/9323565ha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$130 - $200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121.9323565.838459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2296122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https://www.vrbo.com/2296122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$39 - $50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Dr. Mia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296122.286215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9617050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https://www.vrbo.com/9617050ha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$168 - $231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Evolve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25/121.9617050.869910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2434132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https://www.vrbo.com/2434132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$128 - $165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Destination Pad LLC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434132.300189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2296076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https://www.vrbo.com/2296076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$47 - $50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Dr. Mia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10/321.2296076.286211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2168471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https://www.vrbo.com/2168471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Wesher Group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168471.273300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2498251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https://www.vrbo.com/2498251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$249 - $298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3.6666667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1-21/321.2498251.306801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1549866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https://www.vrbo.com/1549866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10/321.1549866.210962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2536624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https://www.vrbo.com/2536624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15/321.2536624.310664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7845882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https://www.vrbo.com/7845882ha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$137 - $168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4.3333335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Kianya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121.7845882.759163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48848044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https://www.airbnb.com/rooms/48848044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$310 - $650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53542585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Jamar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2/4884804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30785539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https://www.airbnb.com/rooms/30785539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$204 - $431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24728783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Brittney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1/3078553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44069723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https://www.airbnb.com/rooms/44069723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$70 - $93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79721999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Tammy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4406972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33853254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https://www.airbnb.com/rooms/33853254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$175 - $243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166193492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Zee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5-22/3385325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46695148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https://www.airbnb.com/rooms/46695148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$30 - $35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28245434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</a:t>
            </a:r>
            <a:endParaRPr lang="en-US" sz="1800" dirty="0"/>
          </a:p>
        </p:txBody>
      </p:sp>
      <p:pic>
        <p:nvPicPr>
          <p:cNvPr id="14" name="Image 0" descr="./data/compressed-images/airbnb/2021-04-05/4669514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46394443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https://www.airbnb.com/rooms/46394443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$120 - $121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28245434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</a:t>
            </a:r>
            <a:endParaRPr lang="en-US" sz="1800" dirty="0"/>
          </a:p>
        </p:txBody>
      </p:sp>
      <p:pic>
        <p:nvPicPr>
          <p:cNvPr id="14" name="Image 0" descr="./data/compressed-images/airbnb/2021-04-17/4639444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34673200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https://www.airbnb.com/rooms/34673200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Studio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$51 - $75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261558628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Wesley And Danielle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05/3467320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54823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https://www.airbnb.com/rooms/54823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$46 - $77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257889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Derrick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pic>
        <p:nvPicPr>
          <p:cNvPr id="14" name="Image 0" descr="./data/compressed-images/airbnb/2021-04-05/5482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38190039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https://www.airbnb.com/rooms/38190039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Studio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$51 - $76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261558628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Wesley And Danielle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05/3819003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45933477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https://www.airbnb.com/rooms/45933477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Studio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$50 - $63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261558628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Wesley And Danielle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05/4593347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1726285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https://www.vrbo.com/1726285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0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$48 - $57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Dr. Mia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10/321.1726285.228777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5445607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https://www.airbnb.com/rooms/5445607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28245434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</a:t>
            </a:r>
            <a:endParaRPr lang="en-US" sz="1800" dirty="0"/>
          </a:p>
        </p:txBody>
      </p:sp>
      <p:pic>
        <p:nvPicPr>
          <p:cNvPr id="14" name="Image 0" descr="./data/compressed-images/airbnb/2021-04-17/544560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37158137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https://www.airbnb.com/rooms/37158137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$49 - $52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75184336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6-20/3715813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39813195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https://www.airbnb.com/rooms/39813195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$4500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8032275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04-05/3981319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39447808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https://www.airbnb.com/rooms/39447808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$499 - $581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302527004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Srini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05/3944780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49070266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https://www.airbnb.com/rooms/49070266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$129 - $329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57156237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Toby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7-03/4907026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805454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https://www.airbnb.com/rooms/805454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$183 - $261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1408981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Terry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80545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35</a:t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39773076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https://www.airbnb.com/rooms/39773076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$143 - $286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98610696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Sirmitchell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3977307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31281208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https://www.airbnb.com/rooms/31281208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$131 - $183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57874970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Tricia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3128120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17701959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https://www.airbnb.com/rooms/17701959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$33 - $34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4.16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42301069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Rick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34</a:t>
            </a:r>
            <a:endParaRPr lang="en-US" sz="1800" dirty="0"/>
          </a:p>
        </p:txBody>
      </p:sp>
      <p:pic>
        <p:nvPicPr>
          <p:cNvPr id="14" name="Image 0" descr="./data/compressed-images/airbnb/2021-04-06/1770195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24430185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https://www.airbnb.com/rooms/24430185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$101 - 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184485946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Carlos/Sandy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2443018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2474077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https://www.vrbo.com/2474077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$149 - $194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Elite Escape Properties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02/321.2474077.304359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49875001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https://www.airbnb.com/rooms/49875001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$61 - $94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61100897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Preston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6-16/4987500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30065584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https://www.airbnb.com/rooms/30065584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$720 - $839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8032275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04-05/3006558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46694320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https://www.airbnb.com/rooms/46694320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28245434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</a:t>
            </a:r>
            <a:endParaRPr lang="en-US" sz="1800" dirty="0"/>
          </a:p>
        </p:txBody>
      </p:sp>
      <p:pic>
        <p:nvPicPr>
          <p:cNvPr id="14" name="Image 0" descr="./data/compressed-images/airbnb/2021-06-18/4669432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42</a:t>
            </a:fld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31859081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https://www.airbnb.com/rooms/31859081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$127 - $234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65468504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Marcus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3185908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43</a:t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3949396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https://www.airbnb.com/rooms/3949396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$49 - $86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257889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Derrick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pic>
        <p:nvPicPr>
          <p:cNvPr id="14" name="Image 0" descr="./data/compressed-images/airbnb/2021-04-05/394939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44</a:t>
            </a:fld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50799648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https://www.airbnb.com/rooms/50799648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$56 - $101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156719496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James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7-15/5079964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45</a:t>
            </a:fld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11790627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https://www.airbnb.com/rooms/11790627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$81 - $118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47266451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Bernadette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17/1179062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46</a:t>
            </a:fld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50770939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https://www.airbnb.com/rooms/50770939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$163 - $380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6280569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Wei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7-15/5077093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47</a:t>
            </a:fld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30268325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https://www.airbnb.com/rooms/30268325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$268 - $329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8032275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04-05/3026832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48</a:t>
            </a:fld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39107814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https://www.airbnb.com/rooms/39107814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$85 - $94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8179855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Kris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7-15/3910781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49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2426916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https://www.vrbo.com/2426916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$142 - $228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426916.299465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</a:t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50467373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https://www.airbnb.com/rooms/50467373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$130 - $208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23579940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Sunny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8-07/5046737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50</a:t>
            </a:fld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30659362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https://www.airbnb.com/rooms/30659362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$114 - $225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75276698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Jesica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3065936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51</a:t>
            </a:fld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24358506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https://www.airbnb.com/rooms/24358506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$350 - $750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43035356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Marcia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2435850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52</a:t>
            </a:fld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51395007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https://www.airbnb.com/rooms/51395007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$176 - $370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250716419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Bryant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</a:t>
            </a:r>
            <a:endParaRPr lang="en-US" sz="1800" dirty="0"/>
          </a:p>
        </p:txBody>
      </p:sp>
      <p:pic>
        <p:nvPicPr>
          <p:cNvPr id="14" name="Image 0" descr="./data/compressed-images/airbnb/2021-08-07/5139500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53</a:t>
            </a:fld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31704091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https://www.airbnb.com/rooms/31704091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$107 - $384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57131363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Kianya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pic>
        <p:nvPicPr>
          <p:cNvPr id="14" name="Image 0" descr="./data/compressed-images/airbnb/2021-04-17/3170409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54</a:t>
            </a:fld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51712946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https://www.airbnb.com/rooms/51712946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$108 - $162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421165889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Zacario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8-22/5171294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55</a:t>
            </a:fld>
            <a:endParaRPr 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50900574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https://www.airbnb.com/rooms/50900574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$159 - $485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150430543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Matt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08-30/5090057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56</a:t>
            </a:fld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27675135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https://www.airbnb.com/rooms/27675135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$379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55566707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Nicole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8-30/2767513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57</a:t>
            </a:fld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31332311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https://www.airbnb.com/rooms/31332311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55566707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Nicole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8-30/3133231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58</a:t>
            </a:fld>
            <a:endParaRPr 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31894713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https://www.airbnb.com/rooms/31894713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27923389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Jennifer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3189471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59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2388059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https://www.vrbo.com/2388059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$232 - $403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Wei Yang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388059.295463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</a:t>
            </a:fld>
            <a:endParaRPr 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42086897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https://www.airbnb.com/rooms/42086897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294442716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Mason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5-22/4208689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60</a:t>
            </a:fld>
            <a:endParaRPr 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47729696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https://www.airbnb.com/rooms/47729696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$110 - $175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384544255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Michael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4772969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61</a:t>
            </a:fld>
            <a:endParaRPr 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52586629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https://www.airbnb.com/rooms/52586629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$161 - $259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216565735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Mayu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</a:t>
            </a:r>
            <a:endParaRPr lang="en-US" sz="1800" dirty="0"/>
          </a:p>
        </p:txBody>
      </p:sp>
      <p:pic>
        <p:nvPicPr>
          <p:cNvPr id="14" name="Image 0" descr="./data/compressed-images/airbnb/2021-10-03/5258662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62</a:t>
            </a:fld>
            <a:endParaRPr lang="en-US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52680926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https://www.airbnb.com/rooms/52680926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$138 - $277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216565735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Mayu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</a:t>
            </a:r>
            <a:endParaRPr lang="en-US" sz="1800" dirty="0"/>
          </a:p>
        </p:txBody>
      </p:sp>
      <p:pic>
        <p:nvPicPr>
          <p:cNvPr id="14" name="Image 0" descr="./data/compressed-images/airbnb/2021-10-10/5268092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63</a:t>
            </a:fld>
            <a:endParaRPr 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52633675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https://www.airbnb.com/rooms/52633675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$49 - $52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426065783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C.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17/5263367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64</a:t>
            </a:fld>
            <a:endParaRPr lang="en-US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52790275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https://www.airbnb.com/rooms/52790275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$163 - $212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121682456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Evolve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51</a:t>
            </a:r>
            <a:endParaRPr lang="en-US" sz="1800" dirty="0"/>
          </a:p>
        </p:txBody>
      </p:sp>
      <p:pic>
        <p:nvPicPr>
          <p:cNvPr id="14" name="Image 0" descr="./data/compressed-images/airbnb/2021-10-17/5279027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65</a:t>
            </a:fld>
            <a:endParaRPr lang="en-US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52518100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https://www.airbnb.com/rooms/52518100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$150 - $204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234314706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Lucinda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10-17/5251810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66</a:t>
            </a:fld>
            <a:endParaRPr lang="en-US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52844036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https://www.airbnb.com/rooms/52844036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$90 - $129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69381537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Walter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19/5284403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67</a:t>
            </a:fld>
            <a:endParaRPr lang="en-US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39780720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https://www.airbnb.com/rooms/39780720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$75 - $81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140210789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Heather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6/3978072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68</a:t>
            </a:fld>
            <a:endParaRPr lang="en-US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53217897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https://www.airbnb.com/rooms/53217897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$298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326356295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Arturo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1-17/5321789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69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2463303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https://www.vrbo.com/2463303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$700 - $750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13/321.2463303.303185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</a:t>
            </a:fld>
            <a:endParaRPr lang="en-US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53112403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https://www.airbnb.com/rooms/53112403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349645019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Anniece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1-28/5311240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70</a:t>
            </a:fld>
            <a:endParaRPr lang="en-US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53662811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https://www.airbnb.com/rooms/53662811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$286 - $352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28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216565735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Mayu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</a:t>
            </a:r>
            <a:endParaRPr lang="en-US" sz="1800" dirty="0"/>
          </a:p>
        </p:txBody>
      </p:sp>
      <p:pic>
        <p:nvPicPr>
          <p:cNvPr id="14" name="Image 0" descr="./data/compressed-images/airbnb/2021-12-06/5366281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71</a:t>
            </a:fld>
            <a:endParaRPr lang="en-US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53641466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https://www.airbnb.com/rooms/53641466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$145 - $155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250716419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Bryant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</a:t>
            </a:r>
            <a:endParaRPr lang="en-US" sz="1800" dirty="0"/>
          </a:p>
        </p:txBody>
      </p:sp>
      <p:pic>
        <p:nvPicPr>
          <p:cNvPr id="14" name="Image 0" descr="./data/compressed-images/airbnb/2021-12-06/5364146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72</a:t>
            </a:fld>
            <a:endParaRPr lang="en-US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8163298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https://www.airbnb.com/rooms/8163298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$42 - $49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570732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2-06/816329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73</a:t>
            </a:fld>
            <a:endParaRPr lang="en-US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53973690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https://www.airbnb.com/rooms/53973690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$208 - $254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419190394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George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2-01-05/5397369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74</a:t>
            </a:fld>
            <a:endParaRPr lang="en-US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54029936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https://www.airbnb.com/rooms/54029936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$200 - $250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419190394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George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2-01-05/5402993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75</a:t>
            </a:fld>
            <a:endParaRPr lang="en-US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2625514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https://www.vrbo.com/2625514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$233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George Ngwang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23/321.2625514.319607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76</a:t>
            </a:fld>
            <a:endParaRPr lang="en-US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2626978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https://www.vrbo.com/2626978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George Ngwang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23/321.2626978.319755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77</a:t>
            </a:fld>
            <a:endParaRPr lang="en-US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2635445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https://www.vrbo.com/2635445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$283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Angela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1-25/321.2635445.320604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78</a:t>
            </a:fld>
            <a:endParaRPr lang="en-US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54358349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https://www.airbnb.com/rooms/54358349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$252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66967737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Kelly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1-25/5435834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79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2323237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https://www.vrbo.com/2323237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$267 - $345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4.8333335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Simone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323237.288950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</a:t>
            </a:fld>
            <a:endParaRPr lang="en-US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dp-location-location-stunning-2bd-47-2bath-heart-of-downtown-atlanta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https://www.booking.com/hotel/us/dp-location-location-stunning-2bd-47-2bath-heart-of-downtown-atlanta.html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undefined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8.8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Sep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booking/2021-09-14/dp-location-location-stunning-2bd-47-2bath-heart-of-downtown-atlanta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80</a:t>
            </a:fld>
            <a:endParaRPr lang="en-US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2638024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https://www.vrbo.com/2638024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2-13/321.2638024.320862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81</a:t>
            </a:fld>
            <a:endParaRPr lang="en-US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2583150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https://www.vrbo.com/2583150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2-15/321.2583150.315349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82</a:t>
            </a:fld>
            <a:endParaRPr lang="en-US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2684420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https://www.vrbo.com/2684420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Paula Johnson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2-27/321.2684420.325515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83</a:t>
            </a:fld>
            <a:endParaRPr lang="en-US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2696553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https://www.vrbo.com/2696553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3-08/321.2696553.326731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84</a:t>
            </a:fld>
            <a:endParaRPr lang="en-US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47861456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https://www.airbnb.com/rooms/47861456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$125 - $165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212549212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Wilma-Ann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2-03-08/4786145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85</a:t>
            </a:fld>
            <a:endParaRPr lang="en-US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2789815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https://www.vrbo.com/2789815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0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5-08/321.2789815.336177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86</a:t>
            </a:fld>
            <a:endParaRPr lang="en-US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2791858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https://www.vrbo.com/2791858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$219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Maria McNiece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5-15/321.2791858.336381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87</a:t>
            </a:fld>
            <a:endParaRPr lang="en-US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2842401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https://www.vrbo.com/2842401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05/321.2842401.341442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88</a:t>
            </a:fld>
            <a:endParaRPr lang="en-US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19139538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https://www.airbnb.com/rooms/19139538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106089188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Carlita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6-14/1913953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89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9068104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https://www.vrbo.com/9068104ha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$220 - $260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4.6666665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Zee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121.9068104.804917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</a:t>
            </a:fld>
            <a:endParaRPr lang="en-US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31862082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https://www.airbnb.com/rooms/31862082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88226862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Kitanya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7-05/3186208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90</a:t>
            </a:fld>
            <a:endParaRPr lang="en-US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639786778825893800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https://www.airbnb.com/rooms/639786778825893800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150430543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Matt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2-07-05/63978677882589380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91</a:t>
            </a:fld>
            <a:endParaRPr lang="en-US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43527705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https://www.airbnb.com/rooms/43527705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87508166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John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2-07-05/4352770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92</a:t>
            </a:fld>
            <a:endParaRPr lang="en-US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53142798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https://www.airbnb.com/rooms/53142798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100725352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EasyLiving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8-07/5314279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93</a:t>
            </a:fld>
            <a:endParaRPr lang="en-US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2943477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https://www.vrbo.com/2943477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$268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Matt Harrison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09/321.2943477.351551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94</a:t>
            </a:fld>
            <a:endParaRPr lang="en-US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2955324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https://www.vrbo.com/2955324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23/321.2955324.352736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95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95</Slides>
  <Notes>95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98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Vine City Short-Term Rentals</dc:title>
  <dc:subject>Short-Term Rental Listing Snapshot</dc:subject>
  <dc:creator>ATL Neighbors</dc:creator>
  <cp:lastModifiedBy>ATL Neighbors</cp:lastModifiedBy>
  <cp:revision>1</cp:revision>
  <dcterms:created xsi:type="dcterms:W3CDTF">2022-09-01T12:22:24Z</dcterms:created>
  <dcterms:modified xsi:type="dcterms:W3CDTF">2022-09-01T12:22:24Z</dcterms:modified>
</cp:coreProperties>
</file>