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notesMasterIdLst>
    <p:notesMasterId r:id="rId52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Venetian Hills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Venetian Hills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028240" TargetMode="External"/><Relationship Id="rId3" Type="http://schemas.openxmlformats.org/officeDocument/2006/relationships/hyperlink" Target="https://www.airbnb.com/rooms/50028240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3239562" TargetMode="External"/><Relationship Id="rId3" Type="http://schemas.openxmlformats.org/officeDocument/2006/relationships/hyperlink" Target="https://www.airbnb.com/rooms/43239562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7603717" TargetMode="External"/><Relationship Id="rId3" Type="http://schemas.openxmlformats.org/officeDocument/2006/relationships/hyperlink" Target="https://www.airbnb.com/rooms/37603717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0104545" TargetMode="External"/><Relationship Id="rId3" Type="http://schemas.openxmlformats.org/officeDocument/2006/relationships/hyperlink" Target="https://www.airbnb.com/rooms/40104545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4665655" TargetMode="External"/><Relationship Id="rId3" Type="http://schemas.openxmlformats.org/officeDocument/2006/relationships/hyperlink" Target="https://www.airbnb.com/rooms/44665655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0867280" TargetMode="External"/><Relationship Id="rId3" Type="http://schemas.openxmlformats.org/officeDocument/2006/relationships/hyperlink" Target="https://www.airbnb.com/rooms/40867280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259291" TargetMode="External"/><Relationship Id="rId3" Type="http://schemas.openxmlformats.org/officeDocument/2006/relationships/hyperlink" Target="https://www.airbnb.com/rooms/45259291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282957" TargetMode="External"/><Relationship Id="rId3" Type="http://schemas.openxmlformats.org/officeDocument/2006/relationships/hyperlink" Target="https://www.airbnb.com/rooms/46282957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421816" TargetMode="External"/><Relationship Id="rId3" Type="http://schemas.openxmlformats.org/officeDocument/2006/relationships/hyperlink" Target="https://www.airbnb.com/rooms/49421816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370074" TargetMode="External"/><Relationship Id="rId3" Type="http://schemas.openxmlformats.org/officeDocument/2006/relationships/hyperlink" Target="https://www.airbnb.com/rooms/49370074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87314" TargetMode="External"/><Relationship Id="rId3" Type="http://schemas.openxmlformats.org/officeDocument/2006/relationships/hyperlink" Target="https://www.vrbo.com/2387314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441445" TargetMode="External"/><Relationship Id="rId3" Type="http://schemas.openxmlformats.org/officeDocument/2006/relationships/hyperlink" Target="https://www.airbnb.com/rooms/50441445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176353" TargetMode="External"/><Relationship Id="rId3" Type="http://schemas.openxmlformats.org/officeDocument/2006/relationships/hyperlink" Target="https://www.airbnb.com/rooms/46176353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697013" TargetMode="External"/><Relationship Id="rId3" Type="http://schemas.openxmlformats.org/officeDocument/2006/relationships/hyperlink" Target="https://www.airbnb.com/rooms/50697013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673444" TargetMode="External"/><Relationship Id="rId3" Type="http://schemas.openxmlformats.org/officeDocument/2006/relationships/hyperlink" Target="https://www.airbnb.com/rooms/50673444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726607" TargetMode="External"/><Relationship Id="rId3" Type="http://schemas.openxmlformats.org/officeDocument/2006/relationships/hyperlink" Target="https://www.airbnb.com/rooms/51726607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113321" TargetMode="External"/><Relationship Id="rId3" Type="http://schemas.openxmlformats.org/officeDocument/2006/relationships/hyperlink" Target="https://www.airbnb.com/rooms/52113321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647350" TargetMode="External"/><Relationship Id="rId3" Type="http://schemas.openxmlformats.org/officeDocument/2006/relationships/hyperlink" Target="https://www.airbnb.com/rooms/46647350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091568" TargetMode="External"/><Relationship Id="rId3" Type="http://schemas.openxmlformats.org/officeDocument/2006/relationships/hyperlink" Target="https://www.airbnb.com/rooms/46091568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261618" TargetMode="External"/><Relationship Id="rId3" Type="http://schemas.openxmlformats.org/officeDocument/2006/relationships/hyperlink" Target="https://www.airbnb.com/rooms/52261618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242424" TargetMode="External"/><Relationship Id="rId3" Type="http://schemas.openxmlformats.org/officeDocument/2006/relationships/hyperlink" Target="https://www.airbnb.com/rooms/52242424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15452" TargetMode="External"/><Relationship Id="rId3" Type="http://schemas.openxmlformats.org/officeDocument/2006/relationships/hyperlink" Target="https://www.vrbo.com/2115452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486398" TargetMode="External"/><Relationship Id="rId3" Type="http://schemas.openxmlformats.org/officeDocument/2006/relationships/hyperlink" Target="https://www.airbnb.com/rooms/52486398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734164" TargetMode="External"/><Relationship Id="rId3" Type="http://schemas.openxmlformats.org/officeDocument/2006/relationships/hyperlink" Target="https://www.airbnb.com/rooms/52734164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567700" TargetMode="External"/><Relationship Id="rId3" Type="http://schemas.openxmlformats.org/officeDocument/2006/relationships/hyperlink" Target="https://www.airbnb.com/rooms/52567700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478229" TargetMode="External"/><Relationship Id="rId3" Type="http://schemas.openxmlformats.org/officeDocument/2006/relationships/hyperlink" Target="https://www.airbnb.com/rooms/50478229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676320" TargetMode="External"/><Relationship Id="rId3" Type="http://schemas.openxmlformats.org/officeDocument/2006/relationships/hyperlink" Target="https://www.airbnb.com/rooms/53676320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953993" TargetMode="External"/><Relationship Id="rId3" Type="http://schemas.openxmlformats.org/officeDocument/2006/relationships/hyperlink" Target="https://www.airbnb.com/rooms/53953993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00624" TargetMode="External"/><Relationship Id="rId3" Type="http://schemas.openxmlformats.org/officeDocument/2006/relationships/hyperlink" Target="https://www.vrbo.com/2600624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32708" TargetMode="External"/><Relationship Id="rId3" Type="http://schemas.openxmlformats.org/officeDocument/2006/relationships/hyperlink" Target="https://www.vrbo.com/2632708" TargetMode="External"/><Relationship Id="rId2" Type="http://schemas.openxmlformats.org/officeDocument/2006/relationships/image" Target="../media/image-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43638" TargetMode="External"/><Relationship Id="rId3" Type="http://schemas.openxmlformats.org/officeDocument/2006/relationships/hyperlink" Target="https://www.vrbo.com/2643638" TargetMode="External"/><Relationship Id="rId2" Type="http://schemas.openxmlformats.org/officeDocument/2006/relationships/image" Target="../media/image-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435872" TargetMode="External"/><Relationship Id="rId3" Type="http://schemas.openxmlformats.org/officeDocument/2006/relationships/hyperlink" Target="https://www.airbnb.com/rooms/53435872" TargetMode="External"/><Relationship Id="rId2" Type="http://schemas.openxmlformats.org/officeDocument/2006/relationships/image" Target="../media/image-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79923" TargetMode="External"/><Relationship Id="rId3" Type="http://schemas.openxmlformats.org/officeDocument/2006/relationships/hyperlink" Target="https://www.vrbo.com/2479923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656108" TargetMode="External"/><Relationship Id="rId3" Type="http://schemas.openxmlformats.org/officeDocument/2006/relationships/hyperlink" Target="https://www.airbnb.com/rooms/51656108" TargetMode="External"/><Relationship Id="rId2" Type="http://schemas.openxmlformats.org/officeDocument/2006/relationships/image" Target="../media/image-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16064" TargetMode="External"/><Relationship Id="rId3" Type="http://schemas.openxmlformats.org/officeDocument/2006/relationships/hyperlink" Target="https://www.vrbo.com/2716064" TargetMode="External"/><Relationship Id="rId2" Type="http://schemas.openxmlformats.org/officeDocument/2006/relationships/image" Target="../media/image-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80841" TargetMode="External"/><Relationship Id="rId3" Type="http://schemas.openxmlformats.org/officeDocument/2006/relationships/hyperlink" Target="https://www.vrbo.com/2780841" TargetMode="External"/><Relationship Id="rId2" Type="http://schemas.openxmlformats.org/officeDocument/2006/relationships/image" Target="../media/image-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73871" TargetMode="External"/><Relationship Id="rId3" Type="http://schemas.openxmlformats.org/officeDocument/2006/relationships/hyperlink" Target="https://www.vrbo.com/2773871" TargetMode="External"/><Relationship Id="rId2" Type="http://schemas.openxmlformats.org/officeDocument/2006/relationships/image" Target="../media/image-4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54512" TargetMode="External"/><Relationship Id="rId3" Type="http://schemas.openxmlformats.org/officeDocument/2006/relationships/hyperlink" Target="https://www.vrbo.com/2854512" TargetMode="External"/><Relationship Id="rId2" Type="http://schemas.openxmlformats.org/officeDocument/2006/relationships/image" Target="../media/image-4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97756" TargetMode="External"/><Relationship Id="rId3" Type="http://schemas.openxmlformats.org/officeDocument/2006/relationships/hyperlink" Target="https://www.vrbo.com/2897756" TargetMode="External"/><Relationship Id="rId2" Type="http://schemas.openxmlformats.org/officeDocument/2006/relationships/image" Target="../media/image-4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13250" TargetMode="External"/><Relationship Id="rId3" Type="http://schemas.openxmlformats.org/officeDocument/2006/relationships/hyperlink" Target="https://www.vrbo.com/2913250" TargetMode="External"/><Relationship Id="rId2" Type="http://schemas.openxmlformats.org/officeDocument/2006/relationships/image" Target="../media/image-4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18965" TargetMode="External"/><Relationship Id="rId3" Type="http://schemas.openxmlformats.org/officeDocument/2006/relationships/hyperlink" Target="https://www.vrbo.com/2918965" TargetMode="External"/><Relationship Id="rId2" Type="http://schemas.openxmlformats.org/officeDocument/2006/relationships/image" Target="../media/image-4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23752" TargetMode="External"/><Relationship Id="rId3" Type="http://schemas.openxmlformats.org/officeDocument/2006/relationships/hyperlink" Target="https://www.vrbo.com/2923752" TargetMode="External"/><Relationship Id="rId2" Type="http://schemas.openxmlformats.org/officeDocument/2006/relationships/image" Target="../media/image-4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34417" TargetMode="External"/><Relationship Id="rId3" Type="http://schemas.openxmlformats.org/officeDocument/2006/relationships/hyperlink" Target="https://www.vrbo.com/2934417" TargetMode="External"/><Relationship Id="rId2" Type="http://schemas.openxmlformats.org/officeDocument/2006/relationships/image" Target="../media/image-4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084321" TargetMode="External"/><Relationship Id="rId3" Type="http://schemas.openxmlformats.org/officeDocument/2006/relationships/hyperlink" Target="https://www.vrbo.com/2084321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31831" TargetMode="External"/><Relationship Id="rId3" Type="http://schemas.openxmlformats.org/officeDocument/2006/relationships/hyperlink" Target="https://www.vrbo.com/2931831" TargetMode="External"/><Relationship Id="rId2" Type="http://schemas.openxmlformats.org/officeDocument/2006/relationships/image" Target="../media/image-5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91943" TargetMode="External"/><Relationship Id="rId3" Type="http://schemas.openxmlformats.org/officeDocument/2006/relationships/hyperlink" Target="https://www.vrbo.com/2491943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574158ha" TargetMode="External"/><Relationship Id="rId3" Type="http://schemas.openxmlformats.org/officeDocument/2006/relationships/hyperlink" Target="https://www.vrbo.com/9574158ha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09858" TargetMode="External"/><Relationship Id="rId3" Type="http://schemas.openxmlformats.org/officeDocument/2006/relationships/hyperlink" Target="https://www.vrbo.com/2109858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248029ha" TargetMode="External"/><Relationship Id="rId3" Type="http://schemas.openxmlformats.org/officeDocument/2006/relationships/hyperlink" Target="https://www.vrbo.com/9248029ha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50028240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https://www.airbnb.com/rooms/50028240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$161 - $222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340096900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16/5002824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43239562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https://www.airbnb.com/rooms/43239562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$232 - $295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51240848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Feel At Home Stay,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323956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37603717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https://www.airbnb.com/rooms/37603717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$67 - $119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40725274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Byron &amp; DanYelle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376037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40104545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https://www.airbnb.com/rooms/40104545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$163 - $205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121682456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Evolve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51</a:t>
            </a:r>
            <a:endParaRPr lang="en-US" sz="1800" dirty="0"/>
          </a:p>
        </p:txBody>
      </p:sp>
      <p:pic>
        <p:nvPicPr>
          <p:cNvPr id="14" name="Image 0" descr="./data/compressed-images/airbnb/2021-05-22/4010454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44665655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https://www.airbnb.com/rooms/44665655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$172 - $241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361639795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Richard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22/4466565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40867280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https://www.airbnb.com/rooms/40867280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$132 - $188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5860689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Russell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2/4086728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45259291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https://www.airbnb.com/rooms/45259291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$175 - $656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4982522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525929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46282957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https://www.airbnb.com/rooms/46282957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97280268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Ameen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6/4628295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49421816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https://www.airbnb.com/rooms/49421816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$125 - $236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57898976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Nancy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15/4942181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49370074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https://www.airbnb.com/rooms/49370074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$142 - $219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33053289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Lamarr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15/4937007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2387314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https://www.vrbo.com/2387314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$156 - $194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4.6666665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Kimberly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387314.295388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50441445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https://www.airbnb.com/rooms/50441445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$192 - $383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218820950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PMI Atlanta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pic>
        <p:nvPicPr>
          <p:cNvPr id="14" name="Image 0" descr="./data/compressed-images/airbnb/2021-07-07/5044144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46176353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https://www.airbnb.com/rooms/46176353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$119 - $174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194117587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Kimberly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7/4617635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50697013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https://www.airbnb.com/rooms/50697013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$112 - $219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194117587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Kimberly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7-15/5069701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50673444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https://www.airbnb.com/rooms/50673444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$112 - $243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54609747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Shameen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22/5067344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51726607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https://www.airbnb.com/rooms/51726607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$91 - $176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377625803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Marcus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26/5172660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52113321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https://www.airbnb.com/rooms/52113321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$400 - $500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220795792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Taylor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9-12/5211332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46647350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https://www.airbnb.com/rooms/46647350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$168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374998547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Sonja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664735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46091568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https://www.airbnb.com/rooms/46091568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$134 - 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359317657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Albert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9-14/4609156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52261618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https://www.airbnb.com/rooms/52261618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$89 - $131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423025137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Chidiebere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9-19/5226161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52242424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https://www.airbnb.com/rooms/52242424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$114 - $202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200839986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Andrea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12/5224242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2115452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https://www.vrbo.com/2115452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$149 - $182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Kimberly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115452.267998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52486398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https://www.airbnb.com/rooms/52486398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$148 - $191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118075569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Brandon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12/5248639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52734164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https://www.airbnb.com/rooms/52734164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$119 - $186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33452003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Charles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0-17/527341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52567700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https://www.airbnb.com/rooms/52567700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$88 - $170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65764026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Desiré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10-24/525677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50478229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https://www.airbnb.com/rooms/50478229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$102 - $173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288319577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OLisa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07/5047822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53676320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https://www.airbnb.com/rooms/53676320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$90 - $118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43389923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Clarissa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08/5367632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53953993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https://www.airbnb.com/rooms/53953993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$114 - $132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371221711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Riaz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2-01-05/5395399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2600624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https://www.vrbo.com/2600624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$282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Simone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18/321.2600624.317108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2632708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https://www.vrbo.com/2632708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Andrea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30/321.2632708.320330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2643638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https://www.vrbo.com/2643638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30/321.2643638.321425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53435872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https://www.airbnb.com/rooms/53435872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60915812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Lauren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2-02/5343587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2479923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https://www.vrbo.com/2479923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$123 - $149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Kenneth  Ellis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2/321.2479923.304954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51656108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https://www.airbnb.com/rooms/51656108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$121 - $163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418481631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Cornelius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3-06/5165610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2716064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https://www.vrbo.com/2716064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Kwasi and LaToyia Dzissah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20/321.2716064.328689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2780841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https://www.vrbo.com/2780841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4.6666665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01/321.2780841.335278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2773871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https://www.vrbo.com/2773871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31/321.2773871.334580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2854512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https://www.vrbo.com/2854512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Allison Ambrose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19/321.2854512.342654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2897756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https://www.vrbo.com/2897756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$380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12/321.2897756.346979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2913250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https://www.vrbo.com/2913250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C-Resilient Properties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17/321.2913250.348529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2918965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https://www.vrbo.com/2918965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Vacasa of Georgia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24/321.2918965.349100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2923752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https://www.vrbo.com/2923752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Vacasa of Georgia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26/321.2923752.349579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2934417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https://www.vrbo.com/2934417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Vacasa of Georgia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31/321.2934417.350645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2084321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https://www.vrbo.com/2084321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$174 - $240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Marie A Sales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084321.264885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2931831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https://www.vrbo.com/2931831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4.6363635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Vacasa of Georgia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01/321.2931831.350387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50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2491943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https://www.vrbo.com/2491943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$140 - $175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Desire Pirkle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7/321.2491943.306164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9574158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https://www.vrbo.com/9574158ha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$277 - $346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Emily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9574158.865393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2109858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https://www.vrbo.com/2109858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$206 - $472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4.428571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Ian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109858.267439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9248029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https://www.vrbo.com/9248029ha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$151 - $218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Evolve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9248029.82680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50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Venetian Hills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2022-09-01T12:22:50Z</dcterms:created>
  <dcterms:modified xsi:type="dcterms:W3CDTF">2022-09-01T12:22:50Z</dcterms:modified>
</cp:coreProperties>
</file>