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Underwood Hills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Underwood Hills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5475" TargetMode="External"/><Relationship Id="rId3" Type="http://schemas.openxmlformats.org/officeDocument/2006/relationships/hyperlink" Target="https://www.vrbo.com/244547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9431" TargetMode="External"/><Relationship Id="rId3" Type="http://schemas.openxmlformats.org/officeDocument/2006/relationships/hyperlink" Target="https://www.vrbo.com/1549431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1468" TargetMode="External"/><Relationship Id="rId3" Type="http://schemas.openxmlformats.org/officeDocument/2006/relationships/hyperlink" Target="https://www.vrbo.com/247146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50360" TargetMode="External"/><Relationship Id="rId3" Type="http://schemas.openxmlformats.org/officeDocument/2006/relationships/hyperlink" Target="https://www.airbnb.com/rooms/5035036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967417" TargetMode="External"/><Relationship Id="rId3" Type="http://schemas.openxmlformats.org/officeDocument/2006/relationships/hyperlink" Target="https://www.airbnb.com/rooms/4196741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50146" TargetMode="External"/><Relationship Id="rId3" Type="http://schemas.openxmlformats.org/officeDocument/2006/relationships/hyperlink" Target="https://www.airbnb.com/rooms/4815014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98507" TargetMode="External"/><Relationship Id="rId3" Type="http://schemas.openxmlformats.org/officeDocument/2006/relationships/hyperlink" Target="https://www.airbnb.com/rooms/44498507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279726" TargetMode="External"/><Relationship Id="rId3" Type="http://schemas.openxmlformats.org/officeDocument/2006/relationships/hyperlink" Target="https://www.airbnb.com/rooms/38279726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036162" TargetMode="External"/><Relationship Id="rId3" Type="http://schemas.openxmlformats.org/officeDocument/2006/relationships/hyperlink" Target="https://www.airbnb.com/rooms/34036162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435274" TargetMode="External"/><Relationship Id="rId3" Type="http://schemas.openxmlformats.org/officeDocument/2006/relationships/hyperlink" Target="https://www.airbnb.com/rooms/19435274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0680" TargetMode="External"/><Relationship Id="rId3" Type="http://schemas.openxmlformats.org/officeDocument/2006/relationships/hyperlink" Target="https://www.vrbo.com/246068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726962" TargetMode="External"/><Relationship Id="rId3" Type="http://schemas.openxmlformats.org/officeDocument/2006/relationships/hyperlink" Target="https://www.airbnb.com/rooms/23726962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464045" TargetMode="External"/><Relationship Id="rId3" Type="http://schemas.openxmlformats.org/officeDocument/2006/relationships/hyperlink" Target="https://www.airbnb.com/rooms/3546404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339258" TargetMode="External"/><Relationship Id="rId3" Type="http://schemas.openxmlformats.org/officeDocument/2006/relationships/hyperlink" Target="https://www.airbnb.com/rooms/3433925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9057" TargetMode="External"/><Relationship Id="rId3" Type="http://schemas.openxmlformats.org/officeDocument/2006/relationships/hyperlink" Target="https://www.airbnb.com/rooms/50879057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70118" TargetMode="External"/><Relationship Id="rId3" Type="http://schemas.openxmlformats.org/officeDocument/2006/relationships/hyperlink" Target="https://www.airbnb.com/rooms/5127011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320973" TargetMode="External"/><Relationship Id="rId3" Type="http://schemas.openxmlformats.org/officeDocument/2006/relationships/hyperlink" Target="https://www.airbnb.com/rooms/3032097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65547" TargetMode="External"/><Relationship Id="rId3" Type="http://schemas.openxmlformats.org/officeDocument/2006/relationships/hyperlink" Target="https://www.airbnb.com/rooms/4896554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42975" TargetMode="External"/><Relationship Id="rId3" Type="http://schemas.openxmlformats.org/officeDocument/2006/relationships/hyperlink" Target="https://www.airbnb.com/rooms/4854297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96747" TargetMode="External"/><Relationship Id="rId3" Type="http://schemas.openxmlformats.org/officeDocument/2006/relationships/hyperlink" Target="https://www.airbnb.com/rooms/2249674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321115" TargetMode="External"/><Relationship Id="rId3" Type="http://schemas.openxmlformats.org/officeDocument/2006/relationships/hyperlink" Target="https://www.airbnb.com/rooms/3032111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3437" TargetMode="External"/><Relationship Id="rId3" Type="http://schemas.openxmlformats.org/officeDocument/2006/relationships/hyperlink" Target="https://www.vrbo.com/2363437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62724" TargetMode="External"/><Relationship Id="rId3" Type="http://schemas.openxmlformats.org/officeDocument/2006/relationships/hyperlink" Target="https://www.airbnb.com/rooms/3196272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6924" TargetMode="External"/><Relationship Id="rId3" Type="http://schemas.openxmlformats.org/officeDocument/2006/relationships/hyperlink" Target="https://www.airbnb.com/rooms/5196692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10279" TargetMode="External"/><Relationship Id="rId3" Type="http://schemas.openxmlformats.org/officeDocument/2006/relationships/hyperlink" Target="https://www.airbnb.com/rooms/5201027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96418" TargetMode="External"/><Relationship Id="rId3" Type="http://schemas.openxmlformats.org/officeDocument/2006/relationships/hyperlink" Target="https://www.airbnb.com/rooms/2249641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24044" TargetMode="External"/><Relationship Id="rId3" Type="http://schemas.openxmlformats.org/officeDocument/2006/relationships/hyperlink" Target="https://www.airbnb.com/rooms/5212404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68439" TargetMode="External"/><Relationship Id="rId3" Type="http://schemas.openxmlformats.org/officeDocument/2006/relationships/hyperlink" Target="https://www.airbnb.com/rooms/5386843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2578" TargetMode="External"/><Relationship Id="rId3" Type="http://schemas.openxmlformats.org/officeDocument/2006/relationships/hyperlink" Target="https://www.vrbo.com/2602578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1783" TargetMode="External"/><Relationship Id="rId3" Type="http://schemas.openxmlformats.org/officeDocument/2006/relationships/hyperlink" Target="https://www.vrbo.com/259178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2210" TargetMode="External"/><Relationship Id="rId3" Type="http://schemas.openxmlformats.org/officeDocument/2006/relationships/hyperlink" Target="https://www.vrbo.com/2572210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1553" TargetMode="External"/><Relationship Id="rId3" Type="http://schemas.openxmlformats.org/officeDocument/2006/relationships/hyperlink" Target="https://www.airbnb.com/rooms/5430155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0245" TargetMode="External"/><Relationship Id="rId3" Type="http://schemas.openxmlformats.org/officeDocument/2006/relationships/hyperlink" Target="https://www.vrbo.com/254024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idtown-palace-with-movie-theatre.html" TargetMode="External"/><Relationship Id="rId3" Type="http://schemas.openxmlformats.org/officeDocument/2006/relationships/hyperlink" Target="https://www.booking.com/hotel/us/midtown-palace-with-movie-theatre.html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20552" TargetMode="External"/><Relationship Id="rId3" Type="http://schemas.openxmlformats.org/officeDocument/2006/relationships/hyperlink" Target="https://www.airbnb.com/rooms/3172055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3881" TargetMode="External"/><Relationship Id="rId3" Type="http://schemas.openxmlformats.org/officeDocument/2006/relationships/hyperlink" Target="https://www.vrbo.com/276388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1221" TargetMode="External"/><Relationship Id="rId3" Type="http://schemas.openxmlformats.org/officeDocument/2006/relationships/hyperlink" Target="https://www.vrbo.com/287122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2467" TargetMode="External"/><Relationship Id="rId3" Type="http://schemas.openxmlformats.org/officeDocument/2006/relationships/hyperlink" Target="https://www.vrbo.com/2882467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20965" TargetMode="External"/><Relationship Id="rId3" Type="http://schemas.openxmlformats.org/officeDocument/2006/relationships/hyperlink" Target="https://www.airbnb.com/rooms/5212096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42562" TargetMode="External"/><Relationship Id="rId3" Type="http://schemas.openxmlformats.org/officeDocument/2006/relationships/hyperlink" Target="https://www.airbnb.com/rooms/49642562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7326" TargetMode="External"/><Relationship Id="rId3" Type="http://schemas.openxmlformats.org/officeDocument/2006/relationships/hyperlink" Target="https://www.vrbo.com/2417326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1066" TargetMode="External"/><Relationship Id="rId3" Type="http://schemas.openxmlformats.org/officeDocument/2006/relationships/hyperlink" Target="https://www.vrbo.com/2361066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730" TargetMode="External"/><Relationship Id="rId3" Type="http://schemas.openxmlformats.org/officeDocument/2006/relationships/hyperlink" Target="https://www.vrbo.com/2404730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5409" TargetMode="External"/><Relationship Id="rId3" Type="http://schemas.openxmlformats.org/officeDocument/2006/relationships/hyperlink" Target="https://www.vrbo.com/2165409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82889ha" TargetMode="External"/><Relationship Id="rId3" Type="http://schemas.openxmlformats.org/officeDocument/2006/relationships/hyperlink" Target="https://www.vrbo.com/7582889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2445475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https://www.vrbo.com/2445475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45475.30139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1549431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https://www.vrbo.com/1549431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Wesley Askew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49431.21091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2471468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https://www.vrbo.com/2471468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1468.3040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50350360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https://www.airbnb.com/rooms/50350360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$261 - $495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17215882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Shakib &amp; Kashfia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350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41967417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https://www.airbnb.com/rooms/41967417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$380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112483241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Souleymane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1967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48150146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https://www.airbnb.com/rooms/48150146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2/48150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44498507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https://www.airbnb.com/rooms/44498507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$53 - $54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69088362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44985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38279726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https://www.airbnb.com/rooms/38279726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227345788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Barbara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82797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34036162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https://www.airbnb.com/rooms/34036162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$1271 - $1929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247659355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Demond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40361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19435274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https://www.airbnb.com/rooms/19435274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69088362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94352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2460680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https://www.vrbo.com/2460680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0680.3029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23726962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https://www.airbnb.com/rooms/23726962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134170270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Jgine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37269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35464045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https://www.airbnb.com/rooms/35464045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14898078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Jeannette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54640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34339258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https://www.airbnb.com/rooms/34339258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$260 - $332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14301034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4339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50879057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https://www.airbnb.com/rooms/50879057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14301034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7-15/508790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51270118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https://www.airbnb.com/rooms/51270118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$338 - $483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415156412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2701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30320973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https://www.airbnb.com/rooms/30320973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14521910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Sabrina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0320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48965547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https://www.airbnb.com/rooms/48965547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$291 - $332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14301034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1/489655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48542975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https://www.airbnb.com/rooms/48542975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45679155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48542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22496747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https://www.airbnb.com/rooms/22496747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6-20/224967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30321115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https://www.airbnb.com/rooms/30321115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14521910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Sabrina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03211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2363437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https://www.vrbo.com/2363437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$314 - $431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Shakib Enam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3437.2929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31962724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https://www.airbnb.com/rooms/31962724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73314208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31962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51966924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https://www.airbnb.com/rooms/51966924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50902021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9669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52010279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https://www.airbnb.com/rooms/52010279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106649190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010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22496418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https://www.airbnb.com/rooms/22496418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4-05/22496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52124044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https://www.airbnb.com/rooms/52124044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228129344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Joseph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31/521240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53868439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https://www.airbnb.com/rooms/53868439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263930959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Nest Enterprise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19/538684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2602578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https://www.vrbo.com/2602578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Nest Enterprise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2/321.2602578.31730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2591783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https://www.vrbo.com/2591783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Nest Enterprise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1783.31621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2572210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https://www.vrbo.com/2572210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1.6153846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2210.31424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54301553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https://www.airbnb.com/rooms/54301553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440429287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Woody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3015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2540245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https://www.vrbo.com/2540245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16/321.2540245.31103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midtown-palace-with-movie-theatre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https://www.booking.com/hotel/us/midtown-palace-with-movie-theatre.html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idtown-palace-with-movie-theatr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31720552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https://www.airbnb.com/rooms/31720552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66915324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Mallory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9/31720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2763881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https://www.vrbo.com/2763881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3881.33357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2871221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https://www.vrbo.com/2871221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Dawn P Faulkner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1221.3443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2882467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https://www.vrbo.com/2882467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2467.3454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52120965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https://www.airbnb.com/rooms/52120965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292739527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 Kaws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7-01/521209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49642562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https://www.airbnb.com/rooms/49642562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77744222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496425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2417326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https://www.vrbo.com/2417326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 PONCI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7326.29850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2361066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https://www.vrbo.com/2361066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$1,016 - $967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Arifur Rahman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61066.2927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2404730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https://www.vrbo.com/2404730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$410 - $512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04730.2972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2165409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https://www.vrbo.com/2165409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65409.27299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7582889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https://www.vrbo.com/7582889ha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4.939394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Michelle Liu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82889.70204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Underwood Hills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2022-09-01T12:23:55Z</dcterms:created>
  <dcterms:modified xsi:type="dcterms:W3CDTF">2022-09-01T12:23:55Z</dcterms:modified>
</cp:coreProperties>
</file>