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Tuxedo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Tuxedo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95736" TargetMode="External"/><Relationship Id="rId3" Type="http://schemas.openxmlformats.org/officeDocument/2006/relationships/hyperlink" Target="https://www.vrbo.com/2895736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71517" TargetMode="External"/><Relationship Id="rId3" Type="http://schemas.openxmlformats.org/officeDocument/2006/relationships/hyperlink" Target="https://www.vrbo.com/2471517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66082" TargetMode="External"/><Relationship Id="rId3" Type="http://schemas.openxmlformats.org/officeDocument/2006/relationships/hyperlink" Target="https://www.vrbo.com/2466082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12892" TargetMode="External"/><Relationship Id="rId3" Type="http://schemas.openxmlformats.org/officeDocument/2006/relationships/hyperlink" Target="https://www.vrbo.com/2312892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4730215ha" TargetMode="External"/><Relationship Id="rId3" Type="http://schemas.openxmlformats.org/officeDocument/2006/relationships/hyperlink" Target="https://www.vrbo.com/4730215ha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623969ha" TargetMode="External"/><Relationship Id="rId3" Type="http://schemas.openxmlformats.org/officeDocument/2006/relationships/hyperlink" Target="https://www.vrbo.com/9623969ha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0409799" TargetMode="External"/><Relationship Id="rId3" Type="http://schemas.openxmlformats.org/officeDocument/2006/relationships/hyperlink" Target="https://www.airbnb.com/rooms/20409799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144041" TargetMode="External"/><Relationship Id="rId3" Type="http://schemas.openxmlformats.org/officeDocument/2006/relationships/hyperlink" Target="https://www.airbnb.com/rooms/53144041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2381316" TargetMode="External"/><Relationship Id="rId3" Type="http://schemas.openxmlformats.org/officeDocument/2006/relationships/hyperlink" Target="https://www.airbnb.com/rooms/12381316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2895736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https://www.vrbo.com/2895736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LaVone Mason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0/321.2895736.346777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2471517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https://www.vrbo.com/2471517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$100 - 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Victoria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2/321.2471517.304012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2466082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https://www.vrbo.com/2466082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$100 - 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4.6666665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Victoria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16/321.2466082.303464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2312892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https://www.vrbo.com/2312892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4.1666665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stephanie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312892.287910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4730215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https://www.vrbo.com/4730215ha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$849 - $930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4.6666665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Porter Brothers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4730215.57034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9623969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https://www.vrbo.com/9623969ha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$107 - $97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05/121.9623969.870612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20409799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https://www.airbnb.com/rooms/20409799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$828 - $999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15198746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Porter Brothers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204097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53144041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https://www.airbnb.com/rooms/53144041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$91 - $106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121682456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</a:t>
            </a:r>
            <a:endParaRPr lang="en-US" sz="1800" dirty="0"/>
          </a:p>
        </p:txBody>
      </p:sp>
      <p:pic>
        <p:nvPicPr>
          <p:cNvPr id="14" name="Image 0" descr="./data/compressed-images/airbnb/2021-11-28/5314404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12381316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https://www.airbnb.com/rooms/12381316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$70 - $87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66919883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Edwin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6-14/1238131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Tuxedo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2022-09-01T12:24:09Z</dcterms:created>
  <dcterms:modified xsi:type="dcterms:W3CDTF">2022-09-01T12:24:09Z</dcterms:modified>
</cp:coreProperties>
</file>