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Thomasville Heights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Thomasville Heights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366578" TargetMode="External"/><Relationship Id="rId3" Type="http://schemas.openxmlformats.org/officeDocument/2006/relationships/hyperlink" Target="https://www.airbnb.com/rooms/51366578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894098" TargetMode="External"/><Relationship Id="rId3" Type="http://schemas.openxmlformats.org/officeDocument/2006/relationships/hyperlink" Target="https://www.airbnb.com/rooms/50894098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87314" TargetMode="External"/><Relationship Id="rId3" Type="http://schemas.openxmlformats.org/officeDocument/2006/relationships/hyperlink" Target="https://www.vrbo.com/2587314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cozy-and-peaceful.html" TargetMode="External"/><Relationship Id="rId3" Type="http://schemas.openxmlformats.org/officeDocument/2006/relationships/hyperlink" Target="https://www.booking.com/hotel/us/cozy-and-peaceful.html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363646" TargetMode="External"/><Relationship Id="rId3" Type="http://schemas.openxmlformats.org/officeDocument/2006/relationships/hyperlink" Target="https://www.airbnb.com/rooms/52363646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11013" TargetMode="External"/><Relationship Id="rId3" Type="http://schemas.openxmlformats.org/officeDocument/2006/relationships/hyperlink" Target="https://www.vrbo.com/2811013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48543" TargetMode="External"/><Relationship Id="rId3" Type="http://schemas.openxmlformats.org/officeDocument/2006/relationships/hyperlink" Target="https://www.vrbo.com/2848543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86674" TargetMode="External"/><Relationship Id="rId3" Type="http://schemas.openxmlformats.org/officeDocument/2006/relationships/hyperlink" Target="https://www.vrbo.com/2386674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97972" TargetMode="External"/><Relationship Id="rId3" Type="http://schemas.openxmlformats.org/officeDocument/2006/relationships/hyperlink" Target="https://www.vrbo.com/2297972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137195" TargetMode="External"/><Relationship Id="rId3" Type="http://schemas.openxmlformats.org/officeDocument/2006/relationships/hyperlink" Target="https://www.airbnb.com/rooms/44137195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704314" TargetMode="External"/><Relationship Id="rId3" Type="http://schemas.openxmlformats.org/officeDocument/2006/relationships/hyperlink" Target="https://www.airbnb.com/rooms/50704314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10990" TargetMode="External"/><Relationship Id="rId3" Type="http://schemas.openxmlformats.org/officeDocument/2006/relationships/hyperlink" Target="https://www.airbnb.com/rooms/541099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137588" TargetMode="External"/><Relationship Id="rId3" Type="http://schemas.openxmlformats.org/officeDocument/2006/relationships/hyperlink" Target="https://www.airbnb.com/rooms/44137588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182383" TargetMode="External"/><Relationship Id="rId3" Type="http://schemas.openxmlformats.org/officeDocument/2006/relationships/hyperlink" Target="https://www.airbnb.com/rooms/44182383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851773" TargetMode="External"/><Relationship Id="rId3" Type="http://schemas.openxmlformats.org/officeDocument/2006/relationships/hyperlink" Target="https://www.airbnb.com/rooms/5085177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51366578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https://www.airbnb.com/rooms/51366578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$18 - $25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4.13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24010389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Stuart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8-07/5136657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50894098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https://www.airbnb.com/rooms/50894098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$135 - $139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403476497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Cess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2-26/508940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2587314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https://www.vrbo.com/2587314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$310 - $356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Smith &amp; Maddox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587314.31576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cozy-and-peaceful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https://www.booking.com/hotel/us/cozy-and-peaceful.html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1993 AKRON DR SE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9.6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cozy-and-peaceful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52363646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https://www.airbnb.com/rooms/52363646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$70 - $113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148253010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Jessenia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4-24/523636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2811013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https://www.vrbo.com/2811013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 McNiece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2/321.2811013.338300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2848543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https://www.vrbo.com/2848543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12/321.2848543.342057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2386674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https://www.vrbo.com/2386674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Lakeisha Holloway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86674.29532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2297972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https://www.vrbo.com/2297972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Korto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297972.28640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44137195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https://www.airbnb.com/rooms/44137195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$12 - $32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24010389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Stuart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4-05/441371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50704314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https://www.airbnb.com/rooms/50704314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$20 - $35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24010389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Stuart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7-03/5070431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5410990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https://www.airbnb.com/rooms/5410990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$15 - $38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24010389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Stuart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4-06/54109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44137588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https://www.airbnb.com/rooms/44137588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$17 - $29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24010389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Stuart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4-05/441375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44182383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https://www.airbnb.com/rooms/44182383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$16 - $34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24010389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Stuart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4-05/4418238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50851773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https://www.airbnb.com/rooms/50851773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$13 - $25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24010389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Stuart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7-15/508517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Thomasville Heights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2022-09-01T12:21:55Z</dcterms:created>
  <dcterms:modified xsi:type="dcterms:W3CDTF">2022-09-01T12:21:55Z</dcterms:modified>
</cp:coreProperties>
</file>