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Villages at East Lake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The Villages at East Lake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26827" TargetMode="External"/><Relationship Id="rId3" Type="http://schemas.openxmlformats.org/officeDocument/2006/relationships/hyperlink" Target="https://www.vrbo.com/252682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38686" TargetMode="External"/><Relationship Id="rId3" Type="http://schemas.openxmlformats.org/officeDocument/2006/relationships/hyperlink" Target="https://www.vrbo.com/243868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2346167" TargetMode="External"/><Relationship Id="rId3" Type="http://schemas.openxmlformats.org/officeDocument/2006/relationships/hyperlink" Target="https://www.airbnb.com/rooms/2234616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2104853" TargetMode="External"/><Relationship Id="rId3" Type="http://schemas.openxmlformats.org/officeDocument/2006/relationships/hyperlink" Target="https://www.airbnb.com/rooms/1210485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6151702" TargetMode="External"/><Relationship Id="rId3" Type="http://schemas.openxmlformats.org/officeDocument/2006/relationships/hyperlink" Target="https://www.airbnb.com/rooms/6151702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2526827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https://www.vrbo.com/2526827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$88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2526827.30968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2438686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https://www.vrbo.com/2438686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Ross and Jean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38686.30064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22346167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https://www.airbnb.com/rooms/22346167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$228 - $393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19636176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Reina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223461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12104853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https://www.airbnb.com/rooms/12104853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1352517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Shannon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15/121048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6151702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https://www.airbnb.com/rooms/6151702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31883770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3/615170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Villages at East Lake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2022-09-01T12:23:40Z</dcterms:created>
  <dcterms:modified xsi:type="dcterms:W3CDTF">2022-09-01T12:23:40Z</dcterms:modified>
</cp:coreProperties>
</file>