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Villages at Castleberry Hill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The Villages at Castleberry Hill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714069" TargetMode="External"/><Relationship Id="rId3" Type="http://schemas.openxmlformats.org/officeDocument/2006/relationships/hyperlink" Target="https://www.airbnb.com/rooms/4271406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557273ha" TargetMode="External"/><Relationship Id="rId3" Type="http://schemas.openxmlformats.org/officeDocument/2006/relationships/hyperlink" Target="https://www.vrbo.com/7557273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539742" TargetMode="External"/><Relationship Id="rId3" Type="http://schemas.openxmlformats.org/officeDocument/2006/relationships/hyperlink" Target="https://www.airbnb.com/rooms/4953974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503529" TargetMode="External"/><Relationship Id="rId3" Type="http://schemas.openxmlformats.org/officeDocument/2006/relationships/hyperlink" Target="https://www.airbnb.com/rooms/50503529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676196" TargetMode="External"/><Relationship Id="rId3" Type="http://schemas.openxmlformats.org/officeDocument/2006/relationships/hyperlink" Target="https://www.airbnb.com/rooms/4567619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803572" TargetMode="External"/><Relationship Id="rId3" Type="http://schemas.openxmlformats.org/officeDocument/2006/relationships/hyperlink" Target="https://www.airbnb.com/rooms/29803572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69641" TargetMode="External"/><Relationship Id="rId3" Type="http://schemas.openxmlformats.org/officeDocument/2006/relationships/hyperlink" Target="https://www.vrbo.com/256964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41343" TargetMode="External"/><Relationship Id="rId3" Type="http://schemas.openxmlformats.org/officeDocument/2006/relationships/hyperlink" Target="https://www.airbnb.com/rooms/5414134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861590" TargetMode="External"/><Relationship Id="rId3" Type="http://schemas.openxmlformats.org/officeDocument/2006/relationships/hyperlink" Target="https://www.airbnb.com/rooms/40861590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42714069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https://www.airbnb.com/rooms/42714069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$154 - 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252112704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Demetris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427140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7557273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https://www.vrbo.com/7557273ha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Douglas Dewayne Parson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121.7557273.69824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49539742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https://www.airbnb.com/rooms/49539742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$70 - $88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314593943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495397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50503529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https://www.airbnb.com/rooms/50503529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$72 - $167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117627828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Marcus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6-26/505035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45676196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https://www.airbnb.com/rooms/45676196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$229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370056475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Willie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56761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29803572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https://www.airbnb.com/rooms/29803572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52545121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Indigo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298035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2569641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https://www.vrbo.com/2569641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$350 - $529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69641.31399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54141343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https://www.airbnb.com/rooms/54141343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$44 - 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283251399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Leonard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541413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40861590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https://www.airbnb.com/rooms/40861590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68738105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April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408615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Villages at Castleberry Hill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2022-09-01T12:22:22Z</dcterms:created>
  <dcterms:modified xsi:type="dcterms:W3CDTF">2022-09-01T12:22:22Z</dcterms:modified>
</cp:coreProperties>
</file>