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Villages at Carver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The Villages at Carver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26452" TargetMode="External"/><Relationship Id="rId3" Type="http://schemas.openxmlformats.org/officeDocument/2006/relationships/hyperlink" Target="https://www.vrbo.com/2526452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365791" TargetMode="External"/><Relationship Id="rId3" Type="http://schemas.openxmlformats.org/officeDocument/2006/relationships/hyperlink" Target="https://www.vrbo.com/1365791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999492" TargetMode="External"/><Relationship Id="rId3" Type="http://schemas.openxmlformats.org/officeDocument/2006/relationships/hyperlink" Target="https://www.airbnb.com/rooms/51999492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47768" TargetMode="External"/><Relationship Id="rId3" Type="http://schemas.openxmlformats.org/officeDocument/2006/relationships/hyperlink" Target="https://www.vrbo.com/2747768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2526452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https://www.vrbo.com/2526452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1-05/321.2526452.309642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1365791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https://www.vrbo.com/1365791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$135 - 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4.3333335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Angelica Ethridge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365791.192414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51999492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https://www.airbnb.com/rooms/51999492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$81 - $115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418331884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Kiszat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9-14/5199949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2747768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https://www.vrbo.com/2747768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24/321.2747768.331964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Villages at Carver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2022-09-01T12:22:50Z</dcterms:created>
  <dcterms:modified xsi:type="dcterms:W3CDTF">2022-09-01T12:22:50Z</dcterms:modified>
</cp:coreProperties>
</file>