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notesMasterIdLst>
    <p:notesMasterId r:id="rId6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7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Sylvan Hills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Sylvan Hills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54763" TargetMode="External"/><Relationship Id="rId3" Type="http://schemas.openxmlformats.org/officeDocument/2006/relationships/hyperlink" Target="https://www.vrbo.com/1554763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399238ha" TargetMode="External"/><Relationship Id="rId3" Type="http://schemas.openxmlformats.org/officeDocument/2006/relationships/hyperlink" Target="https://www.vrbo.com/9399238ha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6916" TargetMode="External"/><Relationship Id="rId3" Type="http://schemas.openxmlformats.org/officeDocument/2006/relationships/hyperlink" Target="https://www.vrbo.com/2466916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6954" TargetMode="External"/><Relationship Id="rId3" Type="http://schemas.openxmlformats.org/officeDocument/2006/relationships/hyperlink" Target="https://www.vrbo.com/2466954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0292" TargetMode="External"/><Relationship Id="rId3" Type="http://schemas.openxmlformats.org/officeDocument/2006/relationships/hyperlink" Target="https://www.vrbo.com/2400292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847117" TargetMode="External"/><Relationship Id="rId3" Type="http://schemas.openxmlformats.org/officeDocument/2006/relationships/hyperlink" Target="https://www.airbnb.com/rooms/32847117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724099" TargetMode="External"/><Relationship Id="rId3" Type="http://schemas.openxmlformats.org/officeDocument/2006/relationships/hyperlink" Target="https://www.airbnb.com/rooms/46724099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755268" TargetMode="External"/><Relationship Id="rId3" Type="http://schemas.openxmlformats.org/officeDocument/2006/relationships/hyperlink" Target="https://www.airbnb.com/rooms/27755268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061397" TargetMode="External"/><Relationship Id="rId3" Type="http://schemas.openxmlformats.org/officeDocument/2006/relationships/hyperlink" Target="https://www.airbnb.com/rooms/27061397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341096" TargetMode="External"/><Relationship Id="rId3" Type="http://schemas.openxmlformats.org/officeDocument/2006/relationships/hyperlink" Target="https://www.airbnb.com/rooms/33341096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51373" TargetMode="External"/><Relationship Id="rId3" Type="http://schemas.openxmlformats.org/officeDocument/2006/relationships/hyperlink" Target="https://www.vrbo.com/1551373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118408" TargetMode="External"/><Relationship Id="rId3" Type="http://schemas.openxmlformats.org/officeDocument/2006/relationships/hyperlink" Target="https://www.airbnb.com/rooms/6118408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422064" TargetMode="External"/><Relationship Id="rId3" Type="http://schemas.openxmlformats.org/officeDocument/2006/relationships/hyperlink" Target="https://www.airbnb.com/rooms/22422064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91108" TargetMode="External"/><Relationship Id="rId3" Type="http://schemas.openxmlformats.org/officeDocument/2006/relationships/hyperlink" Target="https://www.airbnb.com/rooms/5069110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044216" TargetMode="External"/><Relationship Id="rId3" Type="http://schemas.openxmlformats.org/officeDocument/2006/relationships/hyperlink" Target="https://www.airbnb.com/rooms/48044216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103505" TargetMode="External"/><Relationship Id="rId3" Type="http://schemas.openxmlformats.org/officeDocument/2006/relationships/hyperlink" Target="https://www.airbnb.com/rooms/32103505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857195" TargetMode="External"/><Relationship Id="rId3" Type="http://schemas.openxmlformats.org/officeDocument/2006/relationships/hyperlink" Target="https://www.airbnb.com/rooms/41857195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65199" TargetMode="External"/><Relationship Id="rId3" Type="http://schemas.openxmlformats.org/officeDocument/2006/relationships/hyperlink" Target="https://www.airbnb.com/rooms/31365199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339055" TargetMode="External"/><Relationship Id="rId3" Type="http://schemas.openxmlformats.org/officeDocument/2006/relationships/hyperlink" Target="https://www.airbnb.com/rooms/14339055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33641" TargetMode="External"/><Relationship Id="rId3" Type="http://schemas.openxmlformats.org/officeDocument/2006/relationships/hyperlink" Target="https://www.airbnb.com/rooms/50033641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86840" TargetMode="External"/><Relationship Id="rId3" Type="http://schemas.openxmlformats.org/officeDocument/2006/relationships/hyperlink" Target="https://www.airbnb.com/rooms/50086840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28668" TargetMode="External"/><Relationship Id="rId3" Type="http://schemas.openxmlformats.org/officeDocument/2006/relationships/hyperlink" Target="https://www.vrbo.com/2128668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403615" TargetMode="External"/><Relationship Id="rId3" Type="http://schemas.openxmlformats.org/officeDocument/2006/relationships/hyperlink" Target="https://www.airbnb.com/rooms/47403615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952588" TargetMode="External"/><Relationship Id="rId3" Type="http://schemas.openxmlformats.org/officeDocument/2006/relationships/hyperlink" Target="https://www.airbnb.com/rooms/26952588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411060" TargetMode="External"/><Relationship Id="rId3" Type="http://schemas.openxmlformats.org/officeDocument/2006/relationships/hyperlink" Target="https://www.airbnb.com/rooms/38411060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33690" TargetMode="External"/><Relationship Id="rId3" Type="http://schemas.openxmlformats.org/officeDocument/2006/relationships/hyperlink" Target="https://www.airbnb.com/rooms/31833690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04873" TargetMode="External"/><Relationship Id="rId3" Type="http://schemas.openxmlformats.org/officeDocument/2006/relationships/hyperlink" Target="https://www.airbnb.com/rooms/31804873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225959" TargetMode="External"/><Relationship Id="rId3" Type="http://schemas.openxmlformats.org/officeDocument/2006/relationships/hyperlink" Target="https://www.airbnb.com/rooms/22225959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396867" TargetMode="External"/><Relationship Id="rId3" Type="http://schemas.openxmlformats.org/officeDocument/2006/relationships/hyperlink" Target="https://www.airbnb.com/rooms/46396867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99664" TargetMode="External"/><Relationship Id="rId3" Type="http://schemas.openxmlformats.org/officeDocument/2006/relationships/hyperlink" Target="https://www.airbnb.com/rooms/51199664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25316" TargetMode="External"/><Relationship Id="rId3" Type="http://schemas.openxmlformats.org/officeDocument/2006/relationships/hyperlink" Target="https://www.airbnb.com/rooms/51225316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702315" TargetMode="External"/><Relationship Id="rId3" Type="http://schemas.openxmlformats.org/officeDocument/2006/relationships/hyperlink" Target="https://www.airbnb.com/rooms/39702315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10638" TargetMode="External"/><Relationship Id="rId3" Type="http://schemas.openxmlformats.org/officeDocument/2006/relationships/hyperlink" Target="https://www.vrbo.com/2210638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005468" TargetMode="External"/><Relationship Id="rId3" Type="http://schemas.openxmlformats.org/officeDocument/2006/relationships/hyperlink" Target="https://www.airbnb.com/rooms/35005468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397062" TargetMode="External"/><Relationship Id="rId3" Type="http://schemas.openxmlformats.org/officeDocument/2006/relationships/hyperlink" Target="https://www.airbnb.com/rooms/43397062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066836" TargetMode="External"/><Relationship Id="rId3" Type="http://schemas.openxmlformats.org/officeDocument/2006/relationships/hyperlink" Target="https://www.airbnb.com/rooms/38066836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84203" TargetMode="External"/><Relationship Id="rId3" Type="http://schemas.openxmlformats.org/officeDocument/2006/relationships/hyperlink" Target="https://www.airbnb.com/rooms/50484203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57331" TargetMode="External"/><Relationship Id="rId3" Type="http://schemas.openxmlformats.org/officeDocument/2006/relationships/hyperlink" Target="https://www.airbnb.com/rooms/52457331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19089" TargetMode="External"/><Relationship Id="rId3" Type="http://schemas.openxmlformats.org/officeDocument/2006/relationships/hyperlink" Target="https://www.airbnb.com/rooms/52519089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421260" TargetMode="External"/><Relationship Id="rId3" Type="http://schemas.openxmlformats.org/officeDocument/2006/relationships/hyperlink" Target="https://www.airbnb.com/rooms/33421260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23355" TargetMode="External"/><Relationship Id="rId3" Type="http://schemas.openxmlformats.org/officeDocument/2006/relationships/hyperlink" Target="https://www.airbnb.com/rooms/52723355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46480" TargetMode="External"/><Relationship Id="rId3" Type="http://schemas.openxmlformats.org/officeDocument/2006/relationships/hyperlink" Target="https://www.airbnb.com/rooms/53546480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06158" TargetMode="External"/><Relationship Id="rId3" Type="http://schemas.openxmlformats.org/officeDocument/2006/relationships/hyperlink" Target="https://www.airbnb.com/rooms/53106158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62992" TargetMode="External"/><Relationship Id="rId3" Type="http://schemas.openxmlformats.org/officeDocument/2006/relationships/hyperlink" Target="https://www.vrbo.com/1762992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47026" TargetMode="External"/><Relationship Id="rId3" Type="http://schemas.openxmlformats.org/officeDocument/2006/relationships/hyperlink" Target="https://www.airbnb.com/rooms/53547026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75720" TargetMode="External"/><Relationship Id="rId3" Type="http://schemas.openxmlformats.org/officeDocument/2006/relationships/hyperlink" Target="https://www.airbnb.com/rooms/53575720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81692" TargetMode="External"/><Relationship Id="rId3" Type="http://schemas.openxmlformats.org/officeDocument/2006/relationships/hyperlink" Target="https://www.airbnb.com/rooms/53481692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75852" TargetMode="External"/><Relationship Id="rId3" Type="http://schemas.openxmlformats.org/officeDocument/2006/relationships/hyperlink" Target="https://www.airbnb.com/rooms/53575852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9342" TargetMode="External"/><Relationship Id="rId3" Type="http://schemas.openxmlformats.org/officeDocument/2006/relationships/hyperlink" Target="https://www.vrbo.com/2619342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96648" TargetMode="External"/><Relationship Id="rId3" Type="http://schemas.openxmlformats.org/officeDocument/2006/relationships/hyperlink" Target="https://www.airbnb.com/rooms/54296648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06576" TargetMode="External"/><Relationship Id="rId3" Type="http://schemas.openxmlformats.org/officeDocument/2006/relationships/hyperlink" Target="https://www.airbnb.com/rooms/53906576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2758" TargetMode="External"/><Relationship Id="rId3" Type="http://schemas.openxmlformats.org/officeDocument/2006/relationships/hyperlink" Target="https://www.vrbo.com/2712758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088235" TargetMode="External"/><Relationship Id="rId3" Type="http://schemas.openxmlformats.org/officeDocument/2006/relationships/hyperlink" Target="https://www.airbnb.com/rooms/39088235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1796" TargetMode="External"/><Relationship Id="rId3" Type="http://schemas.openxmlformats.org/officeDocument/2006/relationships/hyperlink" Target="https://www.vrbo.com/2731796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16132" TargetMode="External"/><Relationship Id="rId3" Type="http://schemas.openxmlformats.org/officeDocument/2006/relationships/hyperlink" Target="https://www.vrbo.com/1616132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1700" TargetMode="External"/><Relationship Id="rId3" Type="http://schemas.openxmlformats.org/officeDocument/2006/relationships/hyperlink" Target="https://www.vrbo.com/2791700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6452" TargetMode="External"/><Relationship Id="rId3" Type="http://schemas.openxmlformats.org/officeDocument/2006/relationships/hyperlink" Target="https://www.vrbo.com/2836452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9678" TargetMode="External"/><Relationship Id="rId3" Type="http://schemas.openxmlformats.org/officeDocument/2006/relationships/hyperlink" Target="https://www.vrbo.com/2889678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18340" TargetMode="External"/><Relationship Id="rId3" Type="http://schemas.openxmlformats.org/officeDocument/2006/relationships/hyperlink" Target="https://www.vrbo.com/2918340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0891" TargetMode="External"/><Relationship Id="rId3" Type="http://schemas.openxmlformats.org/officeDocument/2006/relationships/hyperlink" Target="https://www.vrbo.com/2930891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119811" TargetMode="External"/><Relationship Id="rId3" Type="http://schemas.openxmlformats.org/officeDocument/2006/relationships/hyperlink" Target="https://www.airbnb.com/rooms/16119811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491805" TargetMode="External"/><Relationship Id="rId3" Type="http://schemas.openxmlformats.org/officeDocument/2006/relationships/hyperlink" Target="https://www.airbnb.com/rooms/44491805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6400" TargetMode="External"/><Relationship Id="rId3" Type="http://schemas.openxmlformats.org/officeDocument/2006/relationships/hyperlink" Target="https://www.vrbo.com/2956400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86994" TargetMode="External"/><Relationship Id="rId3" Type="http://schemas.openxmlformats.org/officeDocument/2006/relationships/hyperlink" Target="https://www.vrbo.com/1586994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26135ha" TargetMode="External"/><Relationship Id="rId3" Type="http://schemas.openxmlformats.org/officeDocument/2006/relationships/hyperlink" Target="https://www.vrbo.com/7526135ha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52350" TargetMode="External"/><Relationship Id="rId3" Type="http://schemas.openxmlformats.org/officeDocument/2006/relationships/hyperlink" Target="https://www.vrbo.com/1552350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1554763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https://www.vrbo.com/1554763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54763.21145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9399238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https://www.vrbo.com/9399238ha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Delantie and Chelsea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399238.84781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2466916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https://www.vrbo.com/2466916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Chassidy Allen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6/321.2466916.30354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2466954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https://www.vrbo.com/2466954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Chassidy Allen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66954.30355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2400292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https://www.vrbo.com/2400292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$477 - $928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00292.29679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32847117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https://www.airbnb.com/rooms/32847117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15098226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Burke And Skipper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6/328471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46724099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https://www.airbnb.com/rooms/46724099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377628673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Tier One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67240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27755268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https://www.airbnb.com/rooms/27755268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$44 -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22852833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6/277552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27061397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https://www.airbnb.com/rooms/27061397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14203142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270613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33341096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https://www.airbnb.com/rooms/33341096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$30 - $31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251153763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Flo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333410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1551373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https://www.vrbo.com/1551373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3.3333333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51373.21111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6118408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https://www.airbnb.com/rooms/6118408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2510032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Vintage Bungalow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5-22/61184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22422064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https://www.airbnb.com/rooms/22422064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117904635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22422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50691108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https://www.airbnb.com/rooms/50691108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$400 - $450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105747515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Chassidy &amp; Damion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7-03/506911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48044216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https://www.airbnb.com/rooms/48044216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$134 -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87050919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Jessica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80442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32103505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https://www.airbnb.com/rooms/32103505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$29 - $49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15032548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4-05/321035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41857195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https://www.airbnb.com/rooms/41857195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285867086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Delantie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18571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31365199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https://www.airbnb.com/rooms/31365199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162170469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3651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14339055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https://www.airbnb.com/rooms/14339055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85341088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M.L.C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43390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50033641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https://www.airbnb.com/rooms/50033641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14285483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Alix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500336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50086840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https://www.airbnb.com/rooms/50086840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105747515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Chassidy &amp; Damion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6-18/500868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2128668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https://www.vrbo.com/2128668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$184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28668.26932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47403615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https://www.airbnb.com/rooms/47403615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53617938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74036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26952588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https://www.airbnb.com/rooms/26952588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98511328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Brittany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69525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38411060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https://www.airbnb.com/rooms/38411060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$132 - $262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121784535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Myles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84110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31833690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https://www.airbnb.com/rooms/31833690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97623920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318336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31804873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https://www.airbnb.com/rooms/31804873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$239 - $287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168449345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Sherrie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318048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22225959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https://www.airbnb.com/rooms/22225959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$42 - $53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15098226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Burke And Skipper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22259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46396867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https://www.airbnb.com/rooms/46396867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27147063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Quincy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463968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51199664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https://www.airbnb.com/rooms/51199664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$491 - $1962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278629740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28/511996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51225316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https://www.airbnb.com/rooms/51225316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105747515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Chassidy &amp; Damion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7-28/512253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39702315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https://www.airbnb.com/rooms/39702315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271672983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97023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2210638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https://www.vrbo.com/2210638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$264 - $488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10638.27751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35005468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https://www.airbnb.com/rooms/35005468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2620310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30/350054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43397062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https://www.airbnb.com/rooms/43397062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$97 -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338137546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33970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38066836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https://www.airbnb.com/rooms/38066836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$173 - $201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285867086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Delantie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380668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50484203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https://www.airbnb.com/rooms/50484203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$31 - $47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15032548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10-08/504842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52457331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https://www.airbnb.com/rooms/52457331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22852833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28/524573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52519089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https://www.airbnb.com/rooms/52519089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143997218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Sylvia And Chris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0-12/525190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33421260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https://www.airbnb.com/rooms/33421260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246018435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334212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52723355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https://www.airbnb.com/rooms/52723355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$211 - $429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362861580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27233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53546480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https://www.airbnb.com/rooms/53546480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257608788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pic>
        <p:nvPicPr>
          <p:cNvPr id="14" name="Image 0" descr="./data/compressed-images/airbnb/2021-11-28/535464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53106158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https://www.airbnb.com/rooms/53106158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12305199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Crystal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9/531061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1762992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https://www.vrbo.com/1762992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762992.23244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53547026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https://www.airbnb.com/rooms/53547026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257608788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pic>
        <p:nvPicPr>
          <p:cNvPr id="14" name="Image 0" descr="./data/compressed-images/airbnb/2021-11-28/535470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53575720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https://www.airbnb.com/rooms/53575720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2-05/535757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53481692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https://www.airbnb.com/rooms/53481692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400318456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5/534816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53575852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https://www.airbnb.com/rooms/53575852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2-01-17/535758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2619342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https://www.vrbo.com/2619342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Lakienya Frett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19342.31898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54296648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https://www.airbnb.com/rooms/54296648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44959282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Lakienya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17/542966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53906576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https://www.airbnb.com/rooms/53906576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436682814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 And Kellie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12/539065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2712758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https://www.vrbo.com/2712758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12758.32835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39088235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https://www.airbnb.com/rooms/39088235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15032548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2-03-22/390882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2731796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https://www.vrbo.com/2731796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Kunle Akande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31796.33026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1616132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https://www.vrbo.com/1616132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616132.21774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2791700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https://www.vrbo.com/2791700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Fahruk Akinleye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791700.33636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2836452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https://www.vrbo.com/2836452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Key Properties and Investments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7/321.2836452.34084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2889678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https://www.vrbo.com/2889678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5/321.2889678.34617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2918340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https://www.vrbo.com/2918340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26/321.2918340.34903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2930891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https://www.vrbo.com/2930891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31/321.2930891.35029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16119811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https://www.airbnb.com/rooms/16119811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105120454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Jean-Patrick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161198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44491805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https://www.airbnb.com/rooms/44491805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15032548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2-08-07/444918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2956400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https://www.vrbo.com/2956400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6/321.2956400.35284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1586994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https://www.vrbo.com/1586994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86994.21482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7526135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https://www.vrbo.com/7526135ha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$195 - $206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4.939394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Laura Robinson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7526135.69390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1552350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https://www.vrbo.com/1552350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$236 - $299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52350.21121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Sylvan Hills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2022-09-01T12:24:12Z</dcterms:created>
  <dcterms:modified xsi:type="dcterms:W3CDTF">2022-09-01T12:24:12Z</dcterms:modified>
</cp:coreProperties>
</file>