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notesMasterIdLst>
    <p:notesMasterId r:id="rId5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Sweet Auburn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Sweet Auburn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47926" TargetMode="External"/><Relationship Id="rId3" Type="http://schemas.openxmlformats.org/officeDocument/2006/relationships/hyperlink" Target="https://www.vrbo.com/1847926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400728" TargetMode="External"/><Relationship Id="rId3" Type="http://schemas.openxmlformats.org/officeDocument/2006/relationships/hyperlink" Target="https://www.airbnb.com/rooms/41400728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73390" TargetMode="External"/><Relationship Id="rId3" Type="http://schemas.openxmlformats.org/officeDocument/2006/relationships/hyperlink" Target="https://www.airbnb.com/rooms/50073390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049753" TargetMode="External"/><Relationship Id="rId3" Type="http://schemas.openxmlformats.org/officeDocument/2006/relationships/hyperlink" Target="https://www.airbnb.com/rooms/32049753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92201" TargetMode="External"/><Relationship Id="rId3" Type="http://schemas.openxmlformats.org/officeDocument/2006/relationships/hyperlink" Target="https://www.airbnb.com/rooms/48992201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000731" TargetMode="External"/><Relationship Id="rId3" Type="http://schemas.openxmlformats.org/officeDocument/2006/relationships/hyperlink" Target="https://www.airbnb.com/rooms/45000731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346479" TargetMode="External"/><Relationship Id="rId3" Type="http://schemas.openxmlformats.org/officeDocument/2006/relationships/hyperlink" Target="https://www.airbnb.com/rooms/13346479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531166" TargetMode="External"/><Relationship Id="rId3" Type="http://schemas.openxmlformats.org/officeDocument/2006/relationships/hyperlink" Target="https://www.airbnb.com/rooms/39531166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11800" TargetMode="External"/><Relationship Id="rId3" Type="http://schemas.openxmlformats.org/officeDocument/2006/relationships/hyperlink" Target="https://www.airbnb.com/rooms/50311800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312345" TargetMode="External"/><Relationship Id="rId3" Type="http://schemas.openxmlformats.org/officeDocument/2006/relationships/hyperlink" Target="https://www.airbnb.com/rooms/13312345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3593" TargetMode="External"/><Relationship Id="rId3" Type="http://schemas.openxmlformats.org/officeDocument/2006/relationships/hyperlink" Target="https://www.vrbo.com/240359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452373" TargetMode="External"/><Relationship Id="rId3" Type="http://schemas.openxmlformats.org/officeDocument/2006/relationships/hyperlink" Target="https://www.airbnb.com/rooms/13452373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7971746" TargetMode="External"/><Relationship Id="rId3" Type="http://schemas.openxmlformats.org/officeDocument/2006/relationships/hyperlink" Target="https://www.airbnb.com/rooms/7971746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368597" TargetMode="External"/><Relationship Id="rId3" Type="http://schemas.openxmlformats.org/officeDocument/2006/relationships/hyperlink" Target="https://www.airbnb.com/rooms/14368597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48216" TargetMode="External"/><Relationship Id="rId3" Type="http://schemas.openxmlformats.org/officeDocument/2006/relationships/hyperlink" Target="https://www.airbnb.com/rooms/51048216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16748" TargetMode="External"/><Relationship Id="rId3" Type="http://schemas.openxmlformats.org/officeDocument/2006/relationships/hyperlink" Target="https://www.airbnb.com/rooms/51016748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12218" TargetMode="External"/><Relationship Id="rId3" Type="http://schemas.openxmlformats.org/officeDocument/2006/relationships/hyperlink" Target="https://www.airbnb.com/rooms/51312218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62372" TargetMode="External"/><Relationship Id="rId3" Type="http://schemas.openxmlformats.org/officeDocument/2006/relationships/hyperlink" Target="https://www.airbnb.com/rooms/51862372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52410" TargetMode="External"/><Relationship Id="rId3" Type="http://schemas.openxmlformats.org/officeDocument/2006/relationships/hyperlink" Target="https://www.airbnb.com/rooms/52352410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50095" TargetMode="External"/><Relationship Id="rId3" Type="http://schemas.openxmlformats.org/officeDocument/2006/relationships/hyperlink" Target="https://www.airbnb.com/rooms/51350095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19946" TargetMode="External"/><Relationship Id="rId3" Type="http://schemas.openxmlformats.org/officeDocument/2006/relationships/hyperlink" Target="https://www.airbnb.com/rooms/52719946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363697ha" TargetMode="External"/><Relationship Id="rId3" Type="http://schemas.openxmlformats.org/officeDocument/2006/relationships/hyperlink" Target="https://www.vrbo.com/9363697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46059" TargetMode="External"/><Relationship Id="rId3" Type="http://schemas.openxmlformats.org/officeDocument/2006/relationships/hyperlink" Target="https://www.airbnb.com/rooms/52446059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47554" TargetMode="External"/><Relationship Id="rId3" Type="http://schemas.openxmlformats.org/officeDocument/2006/relationships/hyperlink" Target="https://www.airbnb.com/rooms/52147554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1973" TargetMode="External"/><Relationship Id="rId3" Type="http://schemas.openxmlformats.org/officeDocument/2006/relationships/hyperlink" Target="https://www.vrbo.com/2471973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99897" TargetMode="External"/><Relationship Id="rId3" Type="http://schemas.openxmlformats.org/officeDocument/2006/relationships/hyperlink" Target="https://www.airbnb.com/rooms/53299897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53164" TargetMode="External"/><Relationship Id="rId3" Type="http://schemas.openxmlformats.org/officeDocument/2006/relationships/hyperlink" Target="https://www.airbnb.com/rooms/52753164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13055" TargetMode="External"/><Relationship Id="rId3" Type="http://schemas.openxmlformats.org/officeDocument/2006/relationships/hyperlink" Target="https://www.airbnb.com/rooms/49713055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43074" TargetMode="External"/><Relationship Id="rId3" Type="http://schemas.openxmlformats.org/officeDocument/2006/relationships/hyperlink" Target="https://www.airbnb.com/rooms/52443074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61744" TargetMode="External"/><Relationship Id="rId3" Type="http://schemas.openxmlformats.org/officeDocument/2006/relationships/hyperlink" Target="https://www.airbnb.com/rooms/53461744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8573" TargetMode="External"/><Relationship Id="rId3" Type="http://schemas.openxmlformats.org/officeDocument/2006/relationships/hyperlink" Target="https://www.vrbo.com/2598573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08952" TargetMode="External"/><Relationship Id="rId3" Type="http://schemas.openxmlformats.org/officeDocument/2006/relationships/hyperlink" Target="https://www.airbnb.com/rooms/52108952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7767" TargetMode="External"/><Relationship Id="rId3" Type="http://schemas.openxmlformats.org/officeDocument/2006/relationships/hyperlink" Target="https://www.vrbo.com/2367767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2868" TargetMode="External"/><Relationship Id="rId3" Type="http://schemas.openxmlformats.org/officeDocument/2006/relationships/hyperlink" Target="https://www.vrbo.com/2572868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64499" TargetMode="External"/><Relationship Id="rId3" Type="http://schemas.openxmlformats.org/officeDocument/2006/relationships/hyperlink" Target="https://www.airbnb.com/rooms/54164499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4263" TargetMode="External"/><Relationship Id="rId3" Type="http://schemas.openxmlformats.org/officeDocument/2006/relationships/hyperlink" Target="https://www.vrbo.com/2624263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964075" TargetMode="External"/><Relationship Id="rId3" Type="http://schemas.openxmlformats.org/officeDocument/2006/relationships/hyperlink" Target="https://www.airbnb.com/rooms/38964075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21931" TargetMode="External"/><Relationship Id="rId3" Type="http://schemas.openxmlformats.org/officeDocument/2006/relationships/hyperlink" Target="https://www.airbnb.com/rooms/46021931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77903" TargetMode="External"/><Relationship Id="rId3" Type="http://schemas.openxmlformats.org/officeDocument/2006/relationships/hyperlink" Target="https://www.airbnb.com/rooms/53877903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115596" TargetMode="External"/><Relationship Id="rId3" Type="http://schemas.openxmlformats.org/officeDocument/2006/relationships/hyperlink" Target="https://www.airbnb.com/rooms/24115596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79934" TargetMode="External"/><Relationship Id="rId3" Type="http://schemas.openxmlformats.org/officeDocument/2006/relationships/hyperlink" Target="https://www.airbnb.com/rooms/53479934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1660" TargetMode="External"/><Relationship Id="rId3" Type="http://schemas.openxmlformats.org/officeDocument/2006/relationships/hyperlink" Target="https://www.vrbo.com/2821660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1098" TargetMode="External"/><Relationship Id="rId3" Type="http://schemas.openxmlformats.org/officeDocument/2006/relationships/hyperlink" Target="https://www.vrbo.com/2861098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8760" TargetMode="External"/><Relationship Id="rId3" Type="http://schemas.openxmlformats.org/officeDocument/2006/relationships/hyperlink" Target="https://www.vrbo.com/2428760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4637" TargetMode="External"/><Relationship Id="rId3" Type="http://schemas.openxmlformats.org/officeDocument/2006/relationships/hyperlink" Target="https://www.vrbo.com/2864637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00661" TargetMode="External"/><Relationship Id="rId3" Type="http://schemas.openxmlformats.org/officeDocument/2006/relationships/hyperlink" Target="https://www.vrbo.com/2900661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86392ha" TargetMode="External"/><Relationship Id="rId3" Type="http://schemas.openxmlformats.org/officeDocument/2006/relationships/hyperlink" Target="https://www.vrbo.com/7586392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84499" TargetMode="External"/><Relationship Id="rId3" Type="http://schemas.openxmlformats.org/officeDocument/2006/relationships/hyperlink" Target="https://www.vrbo.com/2084499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4745" TargetMode="External"/><Relationship Id="rId3" Type="http://schemas.openxmlformats.org/officeDocument/2006/relationships/hyperlink" Target="https://www.vrbo.com/2474745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8718" TargetMode="External"/><Relationship Id="rId3" Type="http://schemas.openxmlformats.org/officeDocument/2006/relationships/hyperlink" Target="https://www.vrbo.com/2398718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1847926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https://www.vrbo.com/1847926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847926.24094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41400728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https://www.airbnb.com/rooms/41400728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$255 - $354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236977791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Naila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14007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50073390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https://www.airbnb.com/rooms/50073390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$172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50220097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Kae’s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8/500733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32049753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https://www.airbnb.com/rooms/32049753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171055422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320497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48992201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https://www.airbnb.com/rooms/48992201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159600096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89922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45000731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https://www.airbnb.com/rooms/45000731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196156024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Readii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50007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13346479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https://www.airbnb.com/rooms/13346479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35822541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33464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39531166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https://www.airbnb.com/rooms/39531166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282589763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95311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50311800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https://www.airbnb.com/rooms/50311800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104147676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Sierra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503118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13312345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https://www.airbnb.com/rooms/13312345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30721929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133123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2403593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https://www.vrbo.com/2403593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3.857143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 Young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03593.29712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13452373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https://www.airbnb.com/rooms/13452373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30721929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4/134523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7971746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https://www.airbnb.com/rooms/7971746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$207 -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42065581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79717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14368597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https://www.airbnb.com/rooms/14368597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88141545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Sara &amp; Brock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143685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51048216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https://www.airbnb.com/rooms/51048216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375219116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Surety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2/510482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51016748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https://www.airbnb.com/rooms/51016748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387016455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Stylish 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10167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51312218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https://www.airbnb.com/rooms/51312218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$220 - $365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415568098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BlueDiamond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513122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51862372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https://www.airbnb.com/rooms/51862372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235988403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Great Arising Properties,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18623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52352410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https://www.airbnb.com/rooms/52352410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182518663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West Luxury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23524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51350095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https://www.airbnb.com/rooms/51350095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245212978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513500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52719946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https://www.airbnb.com/rooms/52719946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$391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198492013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Lavish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27199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9363697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https://www.vrbo.com/9363697ha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$286 -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Naila Aladin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363697.84347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52446059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https://www.airbnb.com/rooms/52446059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$172 - $264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424504497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Graystone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4460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52147554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https://www.airbnb.com/rooms/52147554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349101316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1475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2471973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https://www.vrbo.com/2471973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71973.30405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53299897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https://www.airbnb.com/rooms/53299897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431518422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32998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52753164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https://www.airbnb.com/rooms/52753164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207774216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7/527531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49713055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https://www.airbnb.com/rooms/49713055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106406768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Jedidiah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07/497130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52443074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https://www.airbnb.com/rooms/52443074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424474823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T&amp;M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24430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53461744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https://www.airbnb.com/rooms/53461744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121356680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Kendra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4617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2598573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https://www.vrbo.com/2598573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$148 - $177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Fei Wang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598573.31690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52108952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https://www.airbnb.com/rooms/52108952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306926236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Nzinga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21089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2367767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https://www.vrbo.com/2367767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67767.29342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2572868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https://www.vrbo.com/2572868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Graystone Property Management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572868.31431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54164499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https://www.airbnb.com/rooms/54164499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168185412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Mycah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7/541644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2624263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https://www.vrbo.com/2624263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8/321.2624263.31948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38964075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https://www.airbnb.com/rooms/38964075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57612258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25th Dynasty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89640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46021931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https://www.airbnb.com/rooms/46021931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$161 - 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122871783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30/460219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53877903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https://www.airbnb.com/rooms/53877903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436416639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Dexter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13/538779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24115596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https://www.airbnb.com/rooms/24115596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141593294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Nija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1/241155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53479934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https://www.airbnb.com/rooms/53479934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303329240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Javon And Jalia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6/534799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2821660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https://www.vrbo.com/2821660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Azhanee Scott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4/321.2821660.33936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2861098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https://www.vrbo.com/2861098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61098.34331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2428760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https://www.vrbo.com/2428760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$1,050 -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28760.29965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2864637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https://www.vrbo.com/2864637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64637.34366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2900661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https://www.vrbo.com/2900661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24/321.2900661.34727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7586392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https://www.vrbo.com/7586392ha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Zohra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586392.70267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2084499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https://www.vrbo.com/2084499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84499.26490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2474745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https://www.vrbo.com/2474745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Elish Clemmons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4745.30442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2398718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https://www.vrbo.com/2398718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98718.29663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Sweet Auburn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2022-09-01T12:23:59Z</dcterms:created>
  <dcterms:modified xsi:type="dcterms:W3CDTF">2022-09-01T12:23:59Z</dcterms:modified>
</cp:coreProperties>
</file>