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Swallow Circle/Baywood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Swallow Circle/Baywood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694960ha" TargetMode="External"/><Relationship Id="rId3" Type="http://schemas.openxmlformats.org/officeDocument/2006/relationships/hyperlink" Target="https://www.vrbo.com/7694960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83821" TargetMode="External"/><Relationship Id="rId3" Type="http://schemas.openxmlformats.org/officeDocument/2006/relationships/hyperlink" Target="https://www.vrbo.com/208382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512681" TargetMode="External"/><Relationship Id="rId3" Type="http://schemas.openxmlformats.org/officeDocument/2006/relationships/hyperlink" Target="https://www.airbnb.com/rooms/3851268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667146" TargetMode="External"/><Relationship Id="rId3" Type="http://schemas.openxmlformats.org/officeDocument/2006/relationships/hyperlink" Target="https://www.airbnb.com/rooms/5166714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7694960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https://www.vrbo.com/7694960ha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$235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4.0625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694960.71633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2083821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https://www.vrbo.com/2083821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$189 - $261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Nicole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83821.26483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38512681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https://www.airbnb.com/rooms/38512681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$46 - $69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152536851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Pierce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85126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51667146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https://www.airbnb.com/rooms/51667146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278815354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Q.C.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10-05/516671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Swallow Circle/Baywood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2022-09-01T12:23:15Z</dcterms:created>
  <dcterms:modified xsi:type="dcterms:W3CDTF">2022-09-01T12:23:15Z</dcterms:modified>
</cp:coreProperties>
</file>