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</p:sldIdLst>
  <p:notesMasterIdLst>
    <p:notesMasterId r:id="rId10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0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Summerhill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Summerhill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0187" TargetMode="External"/><Relationship Id="rId3" Type="http://schemas.openxmlformats.org/officeDocument/2006/relationships/hyperlink" Target="https://www.vrbo.com/2390187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528805" TargetMode="External"/><Relationship Id="rId3" Type="http://schemas.openxmlformats.org/officeDocument/2006/relationships/hyperlink" Target="https://www.airbnb.com/rooms/41528805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3115" TargetMode="External"/><Relationship Id="rId3" Type="http://schemas.openxmlformats.org/officeDocument/2006/relationships/hyperlink" Target="https://www.vrbo.com/2913115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2902" TargetMode="External"/><Relationship Id="rId3" Type="http://schemas.openxmlformats.org/officeDocument/2006/relationships/hyperlink" Target="https://www.vrbo.com/2932902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2892" TargetMode="External"/><Relationship Id="rId3" Type="http://schemas.openxmlformats.org/officeDocument/2006/relationships/hyperlink" Target="https://www.vrbo.com/2432892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600633ha" TargetMode="External"/><Relationship Id="rId3" Type="http://schemas.openxmlformats.org/officeDocument/2006/relationships/hyperlink" Target="https://www.vrbo.com/7600633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76769" TargetMode="External"/><Relationship Id="rId3" Type="http://schemas.openxmlformats.org/officeDocument/2006/relationships/hyperlink" Target="https://www.airbnb.com/rooms/46276769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53823" TargetMode="External"/><Relationship Id="rId3" Type="http://schemas.openxmlformats.org/officeDocument/2006/relationships/hyperlink" Target="https://www.airbnb.com/rooms/45953823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849425" TargetMode="External"/><Relationship Id="rId3" Type="http://schemas.openxmlformats.org/officeDocument/2006/relationships/hyperlink" Target="https://www.airbnb.com/rooms/24849425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056299" TargetMode="External"/><Relationship Id="rId3" Type="http://schemas.openxmlformats.org/officeDocument/2006/relationships/hyperlink" Target="https://www.airbnb.com/rooms/47056299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01578" TargetMode="External"/><Relationship Id="rId3" Type="http://schemas.openxmlformats.org/officeDocument/2006/relationships/hyperlink" Target="https://www.airbnb.com/rooms/5040157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115629" TargetMode="External"/><Relationship Id="rId3" Type="http://schemas.openxmlformats.org/officeDocument/2006/relationships/hyperlink" Target="https://www.airbnb.com/rooms/24115629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71361" TargetMode="External"/><Relationship Id="rId3" Type="http://schemas.openxmlformats.org/officeDocument/2006/relationships/hyperlink" Target="https://www.airbnb.com/rooms/4797136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0143" TargetMode="External"/><Relationship Id="rId3" Type="http://schemas.openxmlformats.org/officeDocument/2006/relationships/hyperlink" Target="https://www.vrbo.com/215014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530614" TargetMode="External"/><Relationship Id="rId3" Type="http://schemas.openxmlformats.org/officeDocument/2006/relationships/hyperlink" Target="https://www.airbnb.com/rooms/1653061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742101" TargetMode="External"/><Relationship Id="rId3" Type="http://schemas.openxmlformats.org/officeDocument/2006/relationships/hyperlink" Target="https://www.airbnb.com/rooms/46742101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980513" TargetMode="External"/><Relationship Id="rId3" Type="http://schemas.openxmlformats.org/officeDocument/2006/relationships/hyperlink" Target="https://www.airbnb.com/rooms/46980513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735620" TargetMode="External"/><Relationship Id="rId3" Type="http://schemas.openxmlformats.org/officeDocument/2006/relationships/hyperlink" Target="https://www.airbnb.com/rooms/3273562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251969" TargetMode="External"/><Relationship Id="rId3" Type="http://schemas.openxmlformats.org/officeDocument/2006/relationships/hyperlink" Target="https://www.airbnb.com/rooms/3225196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393474" TargetMode="External"/><Relationship Id="rId3" Type="http://schemas.openxmlformats.org/officeDocument/2006/relationships/hyperlink" Target="https://www.airbnb.com/rooms/1639347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801777" TargetMode="External"/><Relationship Id="rId3" Type="http://schemas.openxmlformats.org/officeDocument/2006/relationships/hyperlink" Target="https://www.airbnb.com/rooms/30801777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016157" TargetMode="External"/><Relationship Id="rId3" Type="http://schemas.openxmlformats.org/officeDocument/2006/relationships/hyperlink" Target="https://www.airbnb.com/rooms/29016157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399289" TargetMode="External"/><Relationship Id="rId3" Type="http://schemas.openxmlformats.org/officeDocument/2006/relationships/hyperlink" Target="https://www.airbnb.com/rooms/45399289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80109" TargetMode="External"/><Relationship Id="rId3" Type="http://schemas.openxmlformats.org/officeDocument/2006/relationships/hyperlink" Target="https://www.airbnb.com/rooms/50280109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702526ha" TargetMode="External"/><Relationship Id="rId3" Type="http://schemas.openxmlformats.org/officeDocument/2006/relationships/hyperlink" Target="https://www.vrbo.com/4702526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573238" TargetMode="External"/><Relationship Id="rId3" Type="http://schemas.openxmlformats.org/officeDocument/2006/relationships/hyperlink" Target="https://www.airbnb.com/rooms/1757323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548738" TargetMode="External"/><Relationship Id="rId3" Type="http://schemas.openxmlformats.org/officeDocument/2006/relationships/hyperlink" Target="https://www.airbnb.com/rooms/49548738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737295" TargetMode="External"/><Relationship Id="rId3" Type="http://schemas.openxmlformats.org/officeDocument/2006/relationships/hyperlink" Target="https://www.airbnb.com/rooms/24737295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120184" TargetMode="External"/><Relationship Id="rId3" Type="http://schemas.openxmlformats.org/officeDocument/2006/relationships/hyperlink" Target="https://www.airbnb.com/rooms/42120184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06346" TargetMode="External"/><Relationship Id="rId3" Type="http://schemas.openxmlformats.org/officeDocument/2006/relationships/hyperlink" Target="https://www.airbnb.com/rooms/31906346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635515" TargetMode="External"/><Relationship Id="rId3" Type="http://schemas.openxmlformats.org/officeDocument/2006/relationships/hyperlink" Target="https://www.airbnb.com/rooms/27635515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881595" TargetMode="External"/><Relationship Id="rId3" Type="http://schemas.openxmlformats.org/officeDocument/2006/relationships/hyperlink" Target="https://www.airbnb.com/rooms/37881595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76973" TargetMode="External"/><Relationship Id="rId3" Type="http://schemas.openxmlformats.org/officeDocument/2006/relationships/hyperlink" Target="https://www.airbnb.com/rooms/5077697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131543" TargetMode="External"/><Relationship Id="rId3" Type="http://schemas.openxmlformats.org/officeDocument/2006/relationships/hyperlink" Target="https://www.airbnb.com/rooms/2913154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57614" TargetMode="External"/><Relationship Id="rId3" Type="http://schemas.openxmlformats.org/officeDocument/2006/relationships/hyperlink" Target="https://www.airbnb.com/rooms/5065761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9101" TargetMode="External"/><Relationship Id="rId3" Type="http://schemas.openxmlformats.org/officeDocument/2006/relationships/hyperlink" Target="https://www.vrbo.com/2379101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70998" TargetMode="External"/><Relationship Id="rId3" Type="http://schemas.openxmlformats.org/officeDocument/2006/relationships/hyperlink" Target="https://www.airbnb.com/rooms/5087099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18837" TargetMode="External"/><Relationship Id="rId3" Type="http://schemas.openxmlformats.org/officeDocument/2006/relationships/hyperlink" Target="https://www.airbnb.com/rooms/50518837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99039" TargetMode="External"/><Relationship Id="rId3" Type="http://schemas.openxmlformats.org/officeDocument/2006/relationships/hyperlink" Target="https://www.airbnb.com/rooms/50399039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27627" TargetMode="External"/><Relationship Id="rId3" Type="http://schemas.openxmlformats.org/officeDocument/2006/relationships/hyperlink" Target="https://www.airbnb.com/rooms/30527627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242555" TargetMode="External"/><Relationship Id="rId3" Type="http://schemas.openxmlformats.org/officeDocument/2006/relationships/hyperlink" Target="https://www.airbnb.com/rooms/33242555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64457" TargetMode="External"/><Relationship Id="rId3" Type="http://schemas.openxmlformats.org/officeDocument/2006/relationships/hyperlink" Target="https://www.airbnb.com/rooms/3176445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34497" TargetMode="External"/><Relationship Id="rId3" Type="http://schemas.openxmlformats.org/officeDocument/2006/relationships/hyperlink" Target="https://www.airbnb.com/rooms/50934497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49241" TargetMode="External"/><Relationship Id="rId3" Type="http://schemas.openxmlformats.org/officeDocument/2006/relationships/hyperlink" Target="https://www.airbnb.com/rooms/5084924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17009" TargetMode="External"/><Relationship Id="rId3" Type="http://schemas.openxmlformats.org/officeDocument/2006/relationships/hyperlink" Target="https://www.airbnb.com/rooms/50617009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16983" TargetMode="External"/><Relationship Id="rId3" Type="http://schemas.openxmlformats.org/officeDocument/2006/relationships/hyperlink" Target="https://www.airbnb.com/rooms/51616983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87814ha" TargetMode="External"/><Relationship Id="rId3" Type="http://schemas.openxmlformats.org/officeDocument/2006/relationships/hyperlink" Target="https://www.vrbo.com/9587814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82689" TargetMode="External"/><Relationship Id="rId3" Type="http://schemas.openxmlformats.org/officeDocument/2006/relationships/hyperlink" Target="https://www.airbnb.com/rooms/5158268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25182" TargetMode="External"/><Relationship Id="rId3" Type="http://schemas.openxmlformats.org/officeDocument/2006/relationships/hyperlink" Target="https://www.airbnb.com/rooms/51025182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08704" TargetMode="External"/><Relationship Id="rId3" Type="http://schemas.openxmlformats.org/officeDocument/2006/relationships/hyperlink" Target="https://www.airbnb.com/rooms/51708704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676789" TargetMode="External"/><Relationship Id="rId3" Type="http://schemas.openxmlformats.org/officeDocument/2006/relationships/hyperlink" Target="https://www.airbnb.com/rooms/6676789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250753" TargetMode="External"/><Relationship Id="rId3" Type="http://schemas.openxmlformats.org/officeDocument/2006/relationships/hyperlink" Target="https://www.airbnb.com/rooms/44250753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2216" TargetMode="External"/><Relationship Id="rId3" Type="http://schemas.openxmlformats.org/officeDocument/2006/relationships/hyperlink" Target="https://www.airbnb.com/rooms/51652216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82630" TargetMode="External"/><Relationship Id="rId3" Type="http://schemas.openxmlformats.org/officeDocument/2006/relationships/hyperlink" Target="https://www.airbnb.com/rooms/52182630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4399" TargetMode="External"/><Relationship Id="rId3" Type="http://schemas.openxmlformats.org/officeDocument/2006/relationships/hyperlink" Target="https://www.airbnb.com/rooms/52454399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83507" TargetMode="External"/><Relationship Id="rId3" Type="http://schemas.openxmlformats.org/officeDocument/2006/relationships/hyperlink" Target="https://www.airbnb.com/rooms/52383507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526442" TargetMode="External"/><Relationship Id="rId3" Type="http://schemas.openxmlformats.org/officeDocument/2006/relationships/hyperlink" Target="https://www.airbnb.com/rooms/44526442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3165" TargetMode="External"/><Relationship Id="rId3" Type="http://schemas.openxmlformats.org/officeDocument/2006/relationships/hyperlink" Target="https://www.vrbo.com/2133165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70252" TargetMode="External"/><Relationship Id="rId3" Type="http://schemas.openxmlformats.org/officeDocument/2006/relationships/hyperlink" Target="https://www.airbnb.com/rooms/52670252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06706" TargetMode="External"/><Relationship Id="rId3" Type="http://schemas.openxmlformats.org/officeDocument/2006/relationships/hyperlink" Target="https://www.airbnb.com/rooms/52906706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71589" TargetMode="External"/><Relationship Id="rId3" Type="http://schemas.openxmlformats.org/officeDocument/2006/relationships/hyperlink" Target="https://www.airbnb.com/rooms/52971589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606972ha" TargetMode="External"/><Relationship Id="rId3" Type="http://schemas.openxmlformats.org/officeDocument/2006/relationships/hyperlink" Target="https://www.vrbo.com/7606972ha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5493" TargetMode="External"/><Relationship Id="rId3" Type="http://schemas.openxmlformats.org/officeDocument/2006/relationships/hyperlink" Target="https://www.vrbo.com/2475493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4314" TargetMode="External"/><Relationship Id="rId3" Type="http://schemas.openxmlformats.org/officeDocument/2006/relationships/hyperlink" Target="https://www.vrbo.com/2464314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5701" TargetMode="External"/><Relationship Id="rId3" Type="http://schemas.openxmlformats.org/officeDocument/2006/relationships/hyperlink" Target="https://www.vrbo.com/2305701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10086" TargetMode="External"/><Relationship Id="rId3" Type="http://schemas.openxmlformats.org/officeDocument/2006/relationships/hyperlink" Target="https://www.airbnb.com/rooms/51110086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50392" TargetMode="External"/><Relationship Id="rId3" Type="http://schemas.openxmlformats.org/officeDocument/2006/relationships/hyperlink" Target="https://www.airbnb.com/rooms/53250392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28024" TargetMode="External"/><Relationship Id="rId3" Type="http://schemas.openxmlformats.org/officeDocument/2006/relationships/hyperlink" Target="https://www.airbnb.com/rooms/53328024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7556" TargetMode="External"/><Relationship Id="rId3" Type="http://schemas.openxmlformats.org/officeDocument/2006/relationships/hyperlink" Target="https://www.vrbo.com/238755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34112" TargetMode="External"/><Relationship Id="rId3" Type="http://schemas.openxmlformats.org/officeDocument/2006/relationships/hyperlink" Target="https://www.airbnb.com/rooms/53134112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95407" TargetMode="External"/><Relationship Id="rId3" Type="http://schemas.openxmlformats.org/officeDocument/2006/relationships/hyperlink" Target="https://www.airbnb.com/rooms/53595407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41265" TargetMode="External"/><Relationship Id="rId3" Type="http://schemas.openxmlformats.org/officeDocument/2006/relationships/hyperlink" Target="https://www.airbnb.com/rooms/53741265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31196" TargetMode="External"/><Relationship Id="rId3" Type="http://schemas.openxmlformats.org/officeDocument/2006/relationships/hyperlink" Target="https://www.airbnb.com/rooms/53631196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30119" TargetMode="External"/><Relationship Id="rId3" Type="http://schemas.openxmlformats.org/officeDocument/2006/relationships/hyperlink" Target="https://www.airbnb.com/rooms/53630119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50867" TargetMode="External"/><Relationship Id="rId3" Type="http://schemas.openxmlformats.org/officeDocument/2006/relationships/hyperlink" Target="https://www.airbnb.com/rooms/53750867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8174" TargetMode="External"/><Relationship Id="rId3" Type="http://schemas.openxmlformats.org/officeDocument/2006/relationships/hyperlink" Target="https://www.vrbo.com/2558174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3058" TargetMode="External"/><Relationship Id="rId3" Type="http://schemas.openxmlformats.org/officeDocument/2006/relationships/hyperlink" Target="https://www.vrbo.com/2583058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9441" TargetMode="External"/><Relationship Id="rId3" Type="http://schemas.openxmlformats.org/officeDocument/2006/relationships/hyperlink" Target="https://www.vrbo.com/2589441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51258" TargetMode="External"/><Relationship Id="rId3" Type="http://schemas.openxmlformats.org/officeDocument/2006/relationships/hyperlink" Target="https://www.airbnb.com/rooms/52151258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5524" TargetMode="External"/><Relationship Id="rId3" Type="http://schemas.openxmlformats.org/officeDocument/2006/relationships/hyperlink" Target="https://www.vrbo.com/2295524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6241" TargetMode="External"/><Relationship Id="rId3" Type="http://schemas.openxmlformats.org/officeDocument/2006/relationships/hyperlink" Target="https://www.vrbo.com/2586241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48709" TargetMode="External"/><Relationship Id="rId3" Type="http://schemas.openxmlformats.org/officeDocument/2006/relationships/hyperlink" Target="https://www.airbnb.com/rooms/54148709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0640" TargetMode="External"/><Relationship Id="rId3" Type="http://schemas.openxmlformats.org/officeDocument/2006/relationships/hyperlink" Target="https://www.vrbo.com/2620640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9177" TargetMode="External"/><Relationship Id="rId3" Type="http://schemas.openxmlformats.org/officeDocument/2006/relationships/hyperlink" Target="https://www.airbnb.com/rooms/54309177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29993" TargetMode="External"/><Relationship Id="rId3" Type="http://schemas.openxmlformats.org/officeDocument/2006/relationships/hyperlink" Target="https://www.airbnb.com/rooms/52529993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5719" TargetMode="External"/><Relationship Id="rId3" Type="http://schemas.openxmlformats.org/officeDocument/2006/relationships/hyperlink" Target="https://www.vrbo.com/2625719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10131" TargetMode="External"/><Relationship Id="rId3" Type="http://schemas.openxmlformats.org/officeDocument/2006/relationships/hyperlink" Target="https://www.airbnb.com/rooms/54310131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12843" TargetMode="External"/><Relationship Id="rId3" Type="http://schemas.openxmlformats.org/officeDocument/2006/relationships/hyperlink" Target="https://www.airbnb.com/rooms/54312843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79307" TargetMode="External"/><Relationship Id="rId3" Type="http://schemas.openxmlformats.org/officeDocument/2006/relationships/hyperlink" Target="https://www.airbnb.com/rooms/54379307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08146" TargetMode="External"/><Relationship Id="rId3" Type="http://schemas.openxmlformats.org/officeDocument/2006/relationships/hyperlink" Target="https://www.airbnb.com/rooms/53708146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95170ha" TargetMode="External"/><Relationship Id="rId3" Type="http://schemas.openxmlformats.org/officeDocument/2006/relationships/hyperlink" Target="https://www.vrbo.com/7595170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131621" TargetMode="External"/><Relationship Id="rId3" Type="http://schemas.openxmlformats.org/officeDocument/2006/relationships/hyperlink" Target="https://www.airbnb.com/rooms/29131621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1422" TargetMode="External"/><Relationship Id="rId3" Type="http://schemas.openxmlformats.org/officeDocument/2006/relationships/hyperlink" Target="https://www.vrbo.com/2651422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2468" TargetMode="External"/><Relationship Id="rId3" Type="http://schemas.openxmlformats.org/officeDocument/2006/relationships/hyperlink" Target="https://www.vrbo.com/2712468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87606" TargetMode="External"/><Relationship Id="rId3" Type="http://schemas.openxmlformats.org/officeDocument/2006/relationships/hyperlink" Target="https://www.airbnb.com/rooms/53487606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2712" TargetMode="External"/><Relationship Id="rId3" Type="http://schemas.openxmlformats.org/officeDocument/2006/relationships/hyperlink" Target="https://www.vrbo.com/2732712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9818" TargetMode="External"/><Relationship Id="rId3" Type="http://schemas.openxmlformats.org/officeDocument/2006/relationships/hyperlink" Target="https://www.vrbo.com/2769818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464" TargetMode="External"/><Relationship Id="rId3" Type="http://schemas.openxmlformats.org/officeDocument/2006/relationships/hyperlink" Target="https://www.vrbo.com/2749464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9236" TargetMode="External"/><Relationship Id="rId3" Type="http://schemas.openxmlformats.org/officeDocument/2006/relationships/hyperlink" Target="https://www.vrbo.com/2809236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2164" TargetMode="External"/><Relationship Id="rId3" Type="http://schemas.openxmlformats.org/officeDocument/2006/relationships/hyperlink" Target="https://www.vrbo.com/2812164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3853" TargetMode="External"/><Relationship Id="rId3" Type="http://schemas.openxmlformats.org/officeDocument/2006/relationships/hyperlink" Target="https://www.vrbo.com/2833853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2390187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https://www.vrbo.com/2390187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$271 - $539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 Tanzie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90187.29567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41528805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https://www.airbnb.com/rooms/41528805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169112374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Dominique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415288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2913115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https://www.vrbo.com/2913115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 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9/321.2913115.34851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2932902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https://www.vrbo.com/2932902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2902.35049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2432892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https://www.vrbo.com/2432892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Harold Head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432892.30006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7600633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https://www.vrbo.com/7600633ha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600633.70453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46276769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https://www.airbnb.com/rooms/46276769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9598326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62767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45953823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https://www.airbnb.com/rooms/45953823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$216 - $313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372538025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Averys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9538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24849425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https://www.airbnb.com/rooms/24849425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4241392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4849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47056299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https://www.airbnb.com/rooms/47056299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$3250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244732315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Ibrahim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0562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50401578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https://www.airbnb.com/rooms/50401578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407129820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4015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24115629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https://www.airbnb.com/rooms/24115629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4241392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41156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47971361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https://www.airbnb.com/rooms/47971361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257608788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05-15/479713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2150143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https://www.vrbo.com/2150143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4.5142856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Jalen Hollingsworth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50143.27146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16530614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https://www.airbnb.com/rooms/16530614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61464363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5306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46742101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https://www.airbnb.com/rooms/46742101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117133929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467421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46980513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https://www.airbnb.com/rooms/46980513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326079135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69805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32735620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https://www.airbnb.com/rooms/32735620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75327045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27356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32251969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https://www.airbnb.com/rooms/32251969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75327045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2251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16393474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https://www.airbnb.com/rooms/16393474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3564094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Amrit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163934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30801777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https://www.airbnb.com/rooms/30801777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230439724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6/308017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29016157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https://www.airbnb.com/rooms/29016157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190637327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90161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45399289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https://www.airbnb.com/rooms/45399289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$257 - $401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306622027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3992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50280109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https://www.airbnb.com/rooms/50280109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6-20/502801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4702526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https://www.vrbo.com/4702526ha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$310 - $383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702526.56668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17573238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https://www.airbnb.com/rooms/17573238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$194 -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27172465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75732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49548738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https://www.airbnb.com/rooms/49548738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164054797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Mammar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495487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24737295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https://www.airbnb.com/rooms/24737295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187016973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7372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42120184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https://www.airbnb.com/rooms/42120184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4241392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421201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31906346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https://www.airbnb.com/rooms/31906346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$178 - $368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6262132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Sharon&amp;Gilad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9063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27635515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https://www.airbnb.com/rooms/27635515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103614244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7635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37881595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https://www.airbnb.com/rooms/37881595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4241392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78815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50776973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https://www.airbnb.com/rooms/50776973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104394606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50776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29131543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https://www.airbnb.com/rooms/29131543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190637327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291315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50657614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https://www.airbnb.com/rooms/50657614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369915460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4/506576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2379101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https://www.vrbo.com/2379101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79101.29456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50870998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https://www.airbnb.com/rooms/50870998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$307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7-07/508709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50518837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https://www.airbnb.com/rooms/50518837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26534449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R.B.A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</a:t>
            </a:r>
            <a:endParaRPr lang="en-US" sz="1800" dirty="0"/>
          </a:p>
        </p:txBody>
      </p:sp>
      <p:pic>
        <p:nvPicPr>
          <p:cNvPr id="14" name="Image 0" descr="./data/compressed-images/airbnb/2021-07-07/505188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50399039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https://www.airbnb.com/rooms/50399039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407129820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3990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30527627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https://www.airbnb.com/rooms/30527627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228429738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0527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33242555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https://www.airbnb.com/rooms/33242555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$407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6618963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32425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31764457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https://www.airbnb.com/rooms/31764457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238153217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Madeleine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17644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50934497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https://www.airbnb.com/rooms/50934497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250659649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Jasmine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09344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50849241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https://www.airbnb.com/rooms/50849241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411085733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 Gala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08492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50617009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https://www.airbnb.com/rooms/50617009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408955536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06170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51616983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https://www.airbnb.com/rooms/51616983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418144752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Joyce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6169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9587814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https://www.vrbo.com/9587814ha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$292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87814.86676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51582689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https://www.airbnb.com/rooms/51582689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386779343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K.T Property Solutions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5826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51025182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https://www.airbnb.com/rooms/51025182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153642283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Harold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0251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51708704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https://www.airbnb.com/rooms/51708704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226424456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Lynette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7087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6676789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https://www.airbnb.com/rooms/6676789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10731138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66767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44250753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https://www.airbnb.com/rooms/44250753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130464324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Didem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08-26/442507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51652216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https://www.airbnb.com/rooms/51652216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$234 - $370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20905604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Arthur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05/516522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52182630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https://www.airbnb.com/rooms/52182630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193842768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9-12/521826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52454399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https://www.airbnb.com/rooms/52454399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29505942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Stylish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28/524543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52383507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https://www.airbnb.com/rooms/52383507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$44 - 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142648442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3/523835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44526442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https://www.airbnb.com/rooms/44526442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130464324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Didem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10-03/445264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2133165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https://www.vrbo.com/2133165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$273 - $373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33165.26976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52670252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https://www.airbnb.com/rooms/52670252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1851902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0-12/526702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52906706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https://www.airbnb.com/rooms/52906706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428326727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9067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52971589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https://www.airbnb.com/rooms/52971589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41470346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29715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7606972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https://www.vrbo.com/7606972ha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Madeleine Kamga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606972.70518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2475493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https://www.vrbo.com/2475493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5493.3045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2464314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https://www.vrbo.com/2464314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64314.30328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2305701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https://www.vrbo.com/2305701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Robert Buchanan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305701.28718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51110086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https://www.airbnb.com/rooms/51110086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$367 - 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22098841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1-16/511100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53250392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https://www.airbnb.com/rooms/53250392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410973133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3250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53328024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https://www.airbnb.com/rooms/53328024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381560027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3328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2387556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https://www.vrbo.com/2387556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87556.29541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53134112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https://www.airbnb.com/rooms/53134112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$299 - $556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143194222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53134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53595407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https://www.airbnb.com/rooms/53595407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389162122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Devonte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53595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53741265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https://www.airbnb.com/rooms/53741265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$347 - $504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435257815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Ikenna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741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53631196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https://www.airbnb.com/rooms/53631196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434303230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Paisley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6311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53630119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https://www.airbnb.com/rooms/53630119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434292126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Cherelle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6301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53750867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https://www.airbnb.com/rooms/53750867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435337214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KK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7508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2558174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https://www.vrbo.com/2558174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$453 -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Mia Levy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8174.31283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2583058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https://www.vrbo.com/2583058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83058.3153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2589441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https://www.vrbo.com/2589441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Cherelle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89441.31598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52151258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https://www.airbnb.com/rooms/52151258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165656076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02/52151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2295524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https://www.vrbo.com/2295524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$330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Ibrahim Seki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95524.28615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2586241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https://www.vrbo.com/2586241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Serenity Deluxe-ATL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586241.31565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54148709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https://www.airbnb.com/rooms/54148709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181205324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1-17/541487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2620640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https://www.vrbo.com/2620640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20640.31911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54309177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https://www.airbnb.com/rooms/54309177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$714 - $997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359339730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Skyline 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3091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52529993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https://www.airbnb.com/rooms/52529993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207726223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Tawana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2529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2625719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https://www.vrbo.com/2625719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PHP Properties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8/321.2625719.31962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54310131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https://www.airbnb.com/rooms/54310131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440528139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Urban Legacy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8/543101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54312843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https://www.airbnb.com/rooms/54312843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440556917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Knight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8/543128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54379307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https://www.airbnb.com/rooms/54379307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434951317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Oludayo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543793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53708146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https://www.airbnb.com/rooms/53708146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37103842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Php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5/53708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7595170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https://www.vrbo.com/7595170ha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$349 - $376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Gilad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595170.70382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29131621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https://www.airbnb.com/rooms/29131621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190637327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2-06/291316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2651422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https://www.vrbo.com/2651422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2/321.2651422.32220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2712468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https://www.vrbo.com/2712468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 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2468.32832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53487606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https://www.airbnb.com/rooms/53487606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$210 -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432372841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7/534876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2732712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https://www.vrbo.com/2732712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32712.33035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2769818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https://www.vrbo.com/2769818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Shannon Cook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6/321.2769818.33417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2749464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https://www.vrbo.com/2749464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49464.33213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2809236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https://www.vrbo.com/2809236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809236.33812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2812164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https://www.vrbo.com/2812164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Posh Noire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2164.33841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2833853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https://www.vrbo.com/2833853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Posh Noire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1/321.2833853.34058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102</Slides>
  <Notes>102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Summerhill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2022-09-01T12:23:51Z</dcterms:created>
  <dcterms:modified xsi:type="dcterms:W3CDTF">2022-09-01T12:23:51Z</dcterms:modified>
</cp:coreProperties>
</file>