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slideMasters/slideMaster25.xml" ContentType="application/vnd.openxmlformats-officedocument.presentationml.slideMaster+xml"/>
  <Override PartName="/ppt/slides/slide25.xml" ContentType="application/vnd.openxmlformats-officedocument.presentationml.slide+xml"/>
  <Override PartName="/ppt/slideMasters/slideMaster26.xml" ContentType="application/vnd.openxmlformats-officedocument.presentationml.slideMaster+xml"/>
  <Override PartName="/ppt/slides/slide26.xml" ContentType="application/vnd.openxmlformats-officedocument.presentationml.slide+xml"/>
  <Override PartName="/ppt/slideMasters/slideMaster27.xml" ContentType="application/vnd.openxmlformats-officedocument.presentationml.slideMaster+xml"/>
  <Override PartName="/ppt/slides/slide27.xml" ContentType="application/vnd.openxmlformats-officedocument.presentationml.slide+xml"/>
  <Override PartName="/ppt/slideMasters/slideMaster28.xml" ContentType="application/vnd.openxmlformats-officedocument.presentationml.slideMaster+xml"/>
  <Override PartName="/ppt/slides/slide28.xml" ContentType="application/vnd.openxmlformats-officedocument.presentationml.slide+xml"/>
  <Override PartName="/ppt/slideMasters/slideMaster29.xml" ContentType="application/vnd.openxmlformats-officedocument.presentationml.slideMaster+xml"/>
  <Override PartName="/ppt/slides/slide29.xml" ContentType="application/vnd.openxmlformats-officedocument.presentationml.slide+xml"/>
  <Override PartName="/ppt/slideMasters/slideMaster30.xml" ContentType="application/vnd.openxmlformats-officedocument.presentationml.slideMaster+xml"/>
  <Override PartName="/ppt/slides/slide30.xml" ContentType="application/vnd.openxmlformats-officedocument.presentationml.slide+xml"/>
  <Override PartName="/ppt/slideMasters/slideMaster31.xml" ContentType="application/vnd.openxmlformats-officedocument.presentationml.slideMaster+xml"/>
  <Override PartName="/ppt/slides/slide31.xml" ContentType="application/vnd.openxmlformats-officedocument.presentationml.slide+xml"/>
  <Override PartName="/ppt/slideMasters/slideMaster32.xml" ContentType="application/vnd.openxmlformats-officedocument.presentationml.slideMaster+xml"/>
  <Override PartName="/ppt/slides/slide32.xml" ContentType="application/vnd.openxmlformats-officedocument.presentationml.slide+xml"/>
  <Override PartName="/ppt/slideMasters/slideMaster33.xml" ContentType="application/vnd.openxmlformats-officedocument.presentationml.slideMaster+xml"/>
  <Override PartName="/ppt/slides/slide33.xml" ContentType="application/vnd.openxmlformats-officedocument.presentationml.slide+xml"/>
  <Override PartName="/ppt/slideMasters/slideMaster34.xml" ContentType="application/vnd.openxmlformats-officedocument.presentationml.slideMaster+xml"/>
  <Override PartName="/ppt/slides/slide34.xml" ContentType="application/vnd.openxmlformats-officedocument.presentationml.slide+xml"/>
  <Override PartName="/ppt/slideMasters/slideMaster35.xml" ContentType="application/vnd.openxmlformats-officedocument.presentationml.slideMaster+xml"/>
  <Override PartName="/ppt/slides/slide35.xml" ContentType="application/vnd.openxmlformats-officedocument.presentationml.slide+xml"/>
  <Override PartName="/ppt/slideMasters/slideMaster36.xml" ContentType="application/vnd.openxmlformats-officedocument.presentationml.slideMaster+xml"/>
  <Override PartName="/ppt/slides/slide36.xml" ContentType="application/vnd.openxmlformats-officedocument.presentationml.slide+xml"/>
  <Override PartName="/ppt/slideMasters/slideMaster37.xml" ContentType="application/vnd.openxmlformats-officedocument.presentationml.slideMaster+xml"/>
  <Override PartName="/ppt/slides/slide37.xml" ContentType="application/vnd.openxmlformats-officedocument.presentationml.slide+xml"/>
  <Override PartName="/ppt/slideMasters/slideMaster38.xml" ContentType="application/vnd.openxmlformats-officedocument.presentationml.slideMaster+xml"/>
  <Override PartName="/ppt/slides/slide38.xml" ContentType="application/vnd.openxmlformats-officedocument.presentationml.slide+xml"/>
  <Override PartName="/ppt/slideMasters/slideMaster39.xml" ContentType="application/vnd.openxmlformats-officedocument.presentationml.slideMaster+xml"/>
  <Override PartName="/ppt/slides/slide39.xml" ContentType="application/vnd.openxmlformats-officedocument.presentationml.slide+xml"/>
  <Override PartName="/ppt/slideMasters/slideMaster40.xml" ContentType="application/vnd.openxmlformats-officedocument.presentationml.slideMaster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</p:sldIdLst>
  <p:notesMasterIdLst>
    <p:notesMasterId r:id="rId42"/>
  </p:notesMaster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Relationship Id="rId46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.xml"/>
		</Relationships>
</file>

<file path=ppt/notesSlides/_rels/notesSlide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.xml"/>
		</Relationships>
</file>

<file path=ppt/notesSlides/_rels/notesSlide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.xml"/>
		</Relationships>
</file>

<file path=ppt/notesSlides/_rels/notesSlide2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7.xml"/>
		</Relationships>
</file>

<file path=ppt/notesSlides/_rels/notesSlide2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8.xml"/>
		</Relationships>
</file>

<file path=ppt/notesSlides/_rels/notesSlide2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9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3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0.xml"/>
		</Relationships>
</file>

<file path=ppt/notesSlides/_rels/notesSlide3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1.xml"/>
		</Relationships>
</file>

<file path=ppt/notesSlides/_rels/notesSlide3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2.xml"/>
		</Relationships>
</file>

<file path=ppt/notesSlides/_rels/notesSlide3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3.xml"/>
		</Relationships>
</file>

<file path=ppt/notesSlides/_rels/notesSlide3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4.xml"/>
		</Relationships>
</file>

<file path=ppt/notesSlides/_rels/notesSlide3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5.xml"/>
		</Relationships>
</file>

<file path=ppt/notesSlides/_rels/notesSlide3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6.xml"/>
		</Relationships>
</file>

<file path=ppt/notesSlides/_rels/notesSlide3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7.xml"/>
		</Relationships>
</file>

<file path=ppt/notesSlides/_rels/notesSlide3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8.xml"/>
		</Relationships>
</file>

<file path=ppt/notesSlides/_rels/notesSlide3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9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4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0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9600" y="1714500"/>
            <a:ext cx="10972800" cy="17145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Southwest</a:t>
            </a:r>
            <a:endParaRPr lang="en-US" sz="5400" dirty="0"/>
          </a:p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Short-Term Rentals</a:t>
            </a:r>
            <a:endParaRPr lang="en-US" sz="5400" dirty="0"/>
          </a:p>
        </p:txBody>
      </p:sp>
      <p:sp>
        <p:nvSpPr>
          <p:cNvPr id="3" name="Text 1"/>
          <p:cNvSpPr/>
          <p:nvPr/>
        </p:nvSpPr>
        <p:spPr>
          <a:xfrm>
            <a:off x="2438400" y="377190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Listings Snapshot</a:t>
            </a:r>
            <a:endParaRPr lang="en-US" sz="2700" dirty="0"/>
          </a:p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ATL Neighbors</a:t>
            </a:r>
            <a:endParaRPr lang="en-US" sz="2700" dirty="0"/>
          </a:p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2022-06-01 to 2022-08-23</a:t>
            </a:r>
            <a:endParaRPr lang="en-US" sz="27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1002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_LISTINGS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9600" y="1714500"/>
            <a:ext cx="10972800" cy="17145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No Listings Found</a:t>
            </a:r>
            <a:endParaRPr lang="en-US" sz="5400" dirty="0"/>
          </a:p>
        </p:txBody>
      </p:sp>
      <p:sp>
        <p:nvSpPr>
          <p:cNvPr id="3" name="Text 1"/>
          <p:cNvSpPr/>
          <p:nvPr/>
        </p:nvSpPr>
        <p:spPr>
          <a:xfrm>
            <a:off x="2438400" y="377190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in Southwest</a:t>
            </a:r>
            <a:endParaRPr lang="en-US" sz="27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1003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ING_WITH_IMAGE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3504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Crowdsourced Address:  </a:t>
            </a:r>
            <a:endParaRPr lang="en-US" sz="1800" dirty="0"/>
          </a:p>
        </p:txBody>
      </p:sp>
      <p:sp>
        <p:nvSpPr>
          <p:cNvPr id="3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 Address</a:t>
            </a:r>
            <a:endParaRPr lang="en-US" sz="1800" dirty="0"/>
          </a:p>
        </p:txBody>
      </p:sp>
      <p:sp>
        <p:nvSpPr>
          <p:cNvPr id="4" name="Text 1"/>
          <p:cNvSpPr/>
          <p:nvPr/>
        </p:nvSpPr>
        <p:spPr>
          <a:xfrm>
            <a:off x="603504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Bedrooms: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6" name="Text 2"/>
          <p:cNvSpPr/>
          <p:nvPr/>
        </p:nvSpPr>
        <p:spPr>
          <a:xfrm>
            <a:off x="603504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Maximum Occupancy: </a:t>
            </a:r>
            <a:endParaRPr lang="en-US" sz="1800" dirty="0"/>
          </a:p>
        </p:txBody>
      </p:sp>
      <p:sp>
        <p:nvSpPr>
          <p:cNvPr id="7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8" name="Text 3"/>
          <p:cNvSpPr/>
          <p:nvPr/>
        </p:nvSpPr>
        <p:spPr>
          <a:xfrm>
            <a:off x="603504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Rate: </a:t>
            </a:r>
            <a:endParaRPr lang="en-US" sz="1800" dirty="0"/>
          </a:p>
        </p:txBody>
      </p:sp>
      <p:sp>
        <p:nvSpPr>
          <p:cNvPr id="9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0" name="Text 4"/>
          <p:cNvSpPr/>
          <p:nvPr/>
        </p:nvSpPr>
        <p:spPr>
          <a:xfrm>
            <a:off x="603504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Rating: </a:t>
            </a:r>
            <a:endParaRPr lang="en-US" sz="1800" dirty="0"/>
          </a:p>
        </p:txBody>
      </p:sp>
      <p:sp>
        <p:nvSpPr>
          <p:cNvPr id="11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2" name="Text 5"/>
          <p:cNvSpPr/>
          <p:nvPr/>
        </p:nvSpPr>
        <p:spPr>
          <a:xfrm>
            <a:off x="603504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Minimum Nights: </a:t>
            </a:r>
            <a:endParaRPr lang="en-US" sz="1800" dirty="0"/>
          </a:p>
        </p:txBody>
      </p:sp>
      <p:sp>
        <p:nvSpPr>
          <p:cNvPr id="13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4" name="Text 6"/>
          <p:cNvSpPr/>
          <p:nvPr/>
        </p:nvSpPr>
        <p:spPr>
          <a:xfrm>
            <a:off x="603504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Host Name: </a:t>
            </a:r>
            <a:endParaRPr lang="en-US" sz="1800" dirty="0"/>
          </a:p>
        </p:txBody>
      </p:sp>
      <p:sp>
        <p:nvSpPr>
          <p:cNvPr id="15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6" name="Text 7"/>
          <p:cNvSpPr/>
          <p:nvPr/>
        </p:nvSpPr>
        <p:spPr>
          <a:xfrm>
            <a:off x="603504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Host Identifier: </a:t>
            </a:r>
            <a:endParaRPr lang="en-US" sz="1800" dirty="0"/>
          </a:p>
        </p:txBody>
      </p:sp>
      <p:sp>
        <p:nvSpPr>
          <p:cNvPr id="17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8" name="Text 8"/>
          <p:cNvSpPr/>
          <p:nvPr/>
        </p:nvSpPr>
        <p:spPr>
          <a:xfrm>
            <a:off x="603504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Total Host Listings: </a:t>
            </a:r>
            <a:endParaRPr lang="en-US" sz="1800" dirty="0"/>
          </a:p>
        </p:txBody>
      </p:sp>
      <p:sp>
        <p:nvSpPr>
          <p:cNvPr id="19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20" name="Text 9"/>
          <p:cNvSpPr/>
          <p:nvPr/>
        </p:nvSpPr>
        <p:spPr>
          <a:xfrm>
            <a:off x="603504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URL: </a:t>
            </a:r>
            <a:endParaRPr lang="en-US" sz="1800" dirty="0"/>
          </a:p>
        </p:txBody>
      </p:sp>
      <p:sp>
        <p:nvSpPr>
          <p:cNvPr id="21" name="Text 10"/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0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0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000" dirty="0"/>
          </a:p>
        </p:txBody>
      </p:sp>
      <p:sp>
        <p:nvSpPr>
          <p:cNvPr id="22" name="Text 10"/>
          <p:cNvSpPr/>
          <p:nvPr/>
        </p:nvSpPr>
        <p:spPr>
          <a:xfrm>
            <a:off x="603504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Date: </a:t>
            </a:r>
            <a:endParaRPr lang="en-US" sz="1800" dirty="0"/>
          </a:p>
        </p:txBody>
      </p:sp>
      <p:sp>
        <p:nvSpPr>
          <p:cNvPr id="23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24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(Placeholder 1)</a:t>
            </a:r>
            <a:endParaRPr lang="en-US" sz="44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1004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4572000" y="473202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null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31389" TargetMode="External"/><Relationship Id="rId3" Type="http://schemas.openxmlformats.org/officeDocument/2006/relationships/hyperlink" Target="https://www.vrbo.com/2431389" TargetMode="External"/><Relationship Id="rId2" Type="http://schemas.openxmlformats.org/officeDocument/2006/relationships/image" Target="../media/image-1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9064996" TargetMode="External"/><Relationship Id="rId3" Type="http://schemas.openxmlformats.org/officeDocument/2006/relationships/hyperlink" Target="https://www.airbnb.com/rooms/49064996" TargetMode="External"/><Relationship Id="rId2" Type="http://schemas.openxmlformats.org/officeDocument/2006/relationships/image" Target="../media/image-1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8305131" TargetMode="External"/><Relationship Id="rId3" Type="http://schemas.openxmlformats.org/officeDocument/2006/relationships/hyperlink" Target="https://www.airbnb.com/rooms/8305131" TargetMode="External"/><Relationship Id="rId2" Type="http://schemas.openxmlformats.org/officeDocument/2006/relationships/image" Target="../media/image-1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1458014" TargetMode="External"/><Relationship Id="rId3" Type="http://schemas.openxmlformats.org/officeDocument/2006/relationships/hyperlink" Target="https://www.airbnb.com/rooms/31458014" TargetMode="External"/><Relationship Id="rId2" Type="http://schemas.openxmlformats.org/officeDocument/2006/relationships/image" Target="../media/image-1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8983625" TargetMode="External"/><Relationship Id="rId3" Type="http://schemas.openxmlformats.org/officeDocument/2006/relationships/hyperlink" Target="https://www.airbnb.com/rooms/28983625" TargetMode="External"/><Relationship Id="rId2" Type="http://schemas.openxmlformats.org/officeDocument/2006/relationships/image" Target="../media/image-1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9014703" TargetMode="External"/><Relationship Id="rId3" Type="http://schemas.openxmlformats.org/officeDocument/2006/relationships/hyperlink" Target="https://www.airbnb.com/rooms/49014703" TargetMode="External"/><Relationship Id="rId2" Type="http://schemas.openxmlformats.org/officeDocument/2006/relationships/image" Target="../media/image-1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5008208" TargetMode="External"/><Relationship Id="rId3" Type="http://schemas.openxmlformats.org/officeDocument/2006/relationships/hyperlink" Target="https://www.airbnb.com/rooms/15008208" TargetMode="External"/><Relationship Id="rId2" Type="http://schemas.openxmlformats.org/officeDocument/2006/relationships/image" Target="../media/image-1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7375351" TargetMode="External"/><Relationship Id="rId3" Type="http://schemas.openxmlformats.org/officeDocument/2006/relationships/hyperlink" Target="https://www.airbnb.com/rooms/37375351" TargetMode="External"/><Relationship Id="rId2" Type="http://schemas.openxmlformats.org/officeDocument/2006/relationships/image" Target="../media/image-1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7868004" TargetMode="External"/><Relationship Id="rId3" Type="http://schemas.openxmlformats.org/officeDocument/2006/relationships/hyperlink" Target="https://www.airbnb.com/rooms/47868004" TargetMode="External"/><Relationship Id="rId2" Type="http://schemas.openxmlformats.org/officeDocument/2006/relationships/image" Target="../media/image-1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992317" TargetMode="External"/><Relationship Id="rId3" Type="http://schemas.openxmlformats.org/officeDocument/2006/relationships/hyperlink" Target="https://www.airbnb.com/rooms/50992317" TargetMode="External"/><Relationship Id="rId2" Type="http://schemas.openxmlformats.org/officeDocument/2006/relationships/image" Target="../media/image-1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7587246ha" TargetMode="External"/><Relationship Id="rId3" Type="http://schemas.openxmlformats.org/officeDocument/2006/relationships/hyperlink" Target="https://www.vrbo.com/7587246ha" TargetMode="External"/><Relationship Id="rId2" Type="http://schemas.openxmlformats.org/officeDocument/2006/relationships/image" Target="../media/image-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1929939" TargetMode="External"/><Relationship Id="rId3" Type="http://schemas.openxmlformats.org/officeDocument/2006/relationships/hyperlink" Target="https://www.airbnb.com/rooms/11929939" TargetMode="External"/><Relationship Id="rId2" Type="http://schemas.openxmlformats.org/officeDocument/2006/relationships/image" Target="../media/image-2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9419689" TargetMode="External"/><Relationship Id="rId3" Type="http://schemas.openxmlformats.org/officeDocument/2006/relationships/hyperlink" Target="https://www.airbnb.com/rooms/29419689" TargetMode="External"/><Relationship Id="rId2" Type="http://schemas.openxmlformats.org/officeDocument/2006/relationships/image" Target="../media/image-2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618351" TargetMode="External"/><Relationship Id="rId3" Type="http://schemas.openxmlformats.org/officeDocument/2006/relationships/hyperlink" Target="https://www.airbnb.com/rooms/51618351" TargetMode="External"/><Relationship Id="rId2" Type="http://schemas.openxmlformats.org/officeDocument/2006/relationships/image" Target="../media/image-2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656425" TargetMode="External"/><Relationship Id="rId3" Type="http://schemas.openxmlformats.org/officeDocument/2006/relationships/hyperlink" Target="https://www.airbnb.com/rooms/51656425" TargetMode="External"/><Relationship Id="rId2" Type="http://schemas.openxmlformats.org/officeDocument/2006/relationships/image" Target="../media/image-2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613394" TargetMode="External"/><Relationship Id="rId3" Type="http://schemas.openxmlformats.org/officeDocument/2006/relationships/hyperlink" Target="https://www.airbnb.com/rooms/51613394" TargetMode="External"/><Relationship Id="rId2" Type="http://schemas.openxmlformats.org/officeDocument/2006/relationships/image" Target="../media/image-2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656263" TargetMode="External"/><Relationship Id="rId3" Type="http://schemas.openxmlformats.org/officeDocument/2006/relationships/hyperlink" Target="https://www.airbnb.com/rooms/51656263" TargetMode="External"/><Relationship Id="rId2" Type="http://schemas.openxmlformats.org/officeDocument/2006/relationships/image" Target="../media/image-2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8786989" TargetMode="External"/><Relationship Id="rId3" Type="http://schemas.openxmlformats.org/officeDocument/2006/relationships/hyperlink" Target="https://www.airbnb.com/rooms/48786989" TargetMode="External"/><Relationship Id="rId2" Type="http://schemas.openxmlformats.org/officeDocument/2006/relationships/image" Target="../media/image-2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658516" TargetMode="External"/><Relationship Id="rId3" Type="http://schemas.openxmlformats.org/officeDocument/2006/relationships/hyperlink" Target="https://www.airbnb.com/rooms/52658516" TargetMode="External"/><Relationship Id="rId2" Type="http://schemas.openxmlformats.org/officeDocument/2006/relationships/image" Target="../media/image-2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170803" TargetMode="External"/><Relationship Id="rId3" Type="http://schemas.openxmlformats.org/officeDocument/2006/relationships/hyperlink" Target="https://www.vrbo.com/2170803" TargetMode="External"/><Relationship Id="rId2" Type="http://schemas.openxmlformats.org/officeDocument/2006/relationships/image" Target="../media/image-2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56595" TargetMode="External"/><Relationship Id="rId3" Type="http://schemas.openxmlformats.org/officeDocument/2006/relationships/hyperlink" Target="https://www.vrbo.com/2456595" TargetMode="External"/><Relationship Id="rId2" Type="http://schemas.openxmlformats.org/officeDocument/2006/relationships/image" Target="../media/image-2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31380" TargetMode="External"/><Relationship Id="rId3" Type="http://schemas.openxmlformats.org/officeDocument/2006/relationships/hyperlink" Target="https://www.vrbo.com/2431380" TargetMode="External"/><Relationship Id="rId2" Type="http://schemas.openxmlformats.org/officeDocument/2006/relationships/image" Target="../media/image-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8865045" TargetMode="External"/><Relationship Id="rId3" Type="http://schemas.openxmlformats.org/officeDocument/2006/relationships/hyperlink" Target="https://www.airbnb.com/rooms/8865045" TargetMode="External"/><Relationship Id="rId2" Type="http://schemas.openxmlformats.org/officeDocument/2006/relationships/image" Target="../media/image-3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180866" TargetMode="External"/><Relationship Id="rId3" Type="http://schemas.openxmlformats.org/officeDocument/2006/relationships/hyperlink" Target="https://www.airbnb.com/rooms/53180866" TargetMode="External"/><Relationship Id="rId2" Type="http://schemas.openxmlformats.org/officeDocument/2006/relationships/image" Target="../media/image-3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9007482" TargetMode="External"/><Relationship Id="rId3" Type="http://schemas.openxmlformats.org/officeDocument/2006/relationships/hyperlink" Target="https://www.airbnb.com/rooms/49007482" TargetMode="External"/><Relationship Id="rId2" Type="http://schemas.openxmlformats.org/officeDocument/2006/relationships/image" Target="../media/image-3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75634" TargetMode="External"/><Relationship Id="rId3" Type="http://schemas.openxmlformats.org/officeDocument/2006/relationships/hyperlink" Target="https://www.vrbo.com/2575634" TargetMode="External"/><Relationship Id="rId2" Type="http://schemas.openxmlformats.org/officeDocument/2006/relationships/image" Target="../media/image-3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6698869" TargetMode="External"/><Relationship Id="rId3" Type="http://schemas.openxmlformats.org/officeDocument/2006/relationships/hyperlink" Target="https://www.airbnb.com/rooms/36698869" TargetMode="External"/><Relationship Id="rId2" Type="http://schemas.openxmlformats.org/officeDocument/2006/relationships/image" Target="../media/image-3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booking.com/hotel/us/cascade-comfort-atlanta1.html" TargetMode="External"/><Relationship Id="rId3" Type="http://schemas.openxmlformats.org/officeDocument/2006/relationships/hyperlink" Target="https://www.booking.com/hotel/us/cascade-comfort-atlanta1.html" TargetMode="External"/><Relationship Id="rId2" Type="http://schemas.openxmlformats.org/officeDocument/2006/relationships/image" Target="../media/image-3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693687" TargetMode="External"/><Relationship Id="rId3" Type="http://schemas.openxmlformats.org/officeDocument/2006/relationships/hyperlink" Target="https://www.vrbo.com/2693687" TargetMode="External"/><Relationship Id="rId2" Type="http://schemas.openxmlformats.org/officeDocument/2006/relationships/image" Target="../media/image-3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423314" TargetMode="External"/><Relationship Id="rId3" Type="http://schemas.openxmlformats.org/officeDocument/2006/relationships/hyperlink" Target="https://www.airbnb.com/rooms/50423314" TargetMode="External"/><Relationship Id="rId2" Type="http://schemas.openxmlformats.org/officeDocument/2006/relationships/image" Target="../media/image-3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2181525" TargetMode="External"/><Relationship Id="rId3" Type="http://schemas.openxmlformats.org/officeDocument/2006/relationships/hyperlink" Target="https://www.airbnb.com/rooms/32181525" TargetMode="External"/><Relationship Id="rId2" Type="http://schemas.openxmlformats.org/officeDocument/2006/relationships/image" Target="../media/image-3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843125" TargetMode="External"/><Relationship Id="rId3" Type="http://schemas.openxmlformats.org/officeDocument/2006/relationships/hyperlink" Target="https://www.vrbo.com/2843125" TargetMode="External"/><Relationship Id="rId2" Type="http://schemas.openxmlformats.org/officeDocument/2006/relationships/image" Target="../media/image-3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31377" TargetMode="External"/><Relationship Id="rId3" Type="http://schemas.openxmlformats.org/officeDocument/2006/relationships/hyperlink" Target="https://www.vrbo.com/2431377" TargetMode="External"/><Relationship Id="rId2" Type="http://schemas.openxmlformats.org/officeDocument/2006/relationships/image" Target="../media/image-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857520" TargetMode="External"/><Relationship Id="rId3" Type="http://schemas.openxmlformats.org/officeDocument/2006/relationships/hyperlink" Target="https://www.vrbo.com/2857520" TargetMode="External"/><Relationship Id="rId2" Type="http://schemas.openxmlformats.org/officeDocument/2006/relationships/image" Target="../media/image-4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4838558ha" TargetMode="External"/><Relationship Id="rId3" Type="http://schemas.openxmlformats.org/officeDocument/2006/relationships/hyperlink" Target="https://www.vrbo.com/4838558ha" TargetMode="External"/><Relationship Id="rId2" Type="http://schemas.openxmlformats.org/officeDocument/2006/relationships/image" Target="../media/image-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21054" TargetMode="External"/><Relationship Id="rId3" Type="http://schemas.openxmlformats.org/officeDocument/2006/relationships/hyperlink" Target="https://www.vrbo.com/2421054" TargetMode="External"/><Relationship Id="rId2" Type="http://schemas.openxmlformats.org/officeDocument/2006/relationships/image" Target="../media/image-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425386" TargetMode="External"/><Relationship Id="rId3" Type="http://schemas.openxmlformats.org/officeDocument/2006/relationships/hyperlink" Target="https://www.vrbo.com/1425386" TargetMode="External"/><Relationship Id="rId2" Type="http://schemas.openxmlformats.org/officeDocument/2006/relationships/image" Target="../media/image-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190806" TargetMode="External"/><Relationship Id="rId3" Type="http://schemas.openxmlformats.org/officeDocument/2006/relationships/hyperlink" Target="https://www.vrbo.com/2190806" TargetMode="External"/><Relationship Id="rId2" Type="http://schemas.openxmlformats.org/officeDocument/2006/relationships/image" Target="../media/image-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119832" TargetMode="External"/><Relationship Id="rId3" Type="http://schemas.openxmlformats.org/officeDocument/2006/relationships/hyperlink" Target="https://www.vrbo.com/2119832" TargetMode="External"/><Relationship Id="rId2" Type="http://schemas.openxmlformats.org/officeDocument/2006/relationships/image" Target="../media/image-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</a:t>
            </a:fld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2431389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https://www.vrbo.com/2431389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$139 - $74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owner/property owner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431389.299914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</a:t>
            </a:fld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49064996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https://www.airbnb.com/rooms/49064996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$350 - $883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121122237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Albis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1/4906499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11</a:t>
            </a:fld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8305131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https://www.airbnb.com/rooms/8305131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$139 - $214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40210806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Joshua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4-12/830513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12</a:t>
            </a:fld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31458014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https://www.airbnb.com/rooms/31458014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$371 - $550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200506716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Shekina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3145801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13</a:t>
            </a:fld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28983625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https://www.airbnb.com/rooms/28983625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$229 - $338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218458848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Joseph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5-15/2898362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14</a:t>
            </a:fld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49014703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https://www.airbnb.com/rooms/49014703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$61 - $108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98318857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Jayson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7/4901470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15</a:t>
            </a:fld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15008208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https://www.airbnb.com/rooms/15008208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$772 - $1599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1442634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The Evans And Quinn Group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4-05/1500820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16</a:t>
            </a:fld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37375351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https://www.airbnb.com/rooms/37375351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$153 - $329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108906749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Amir Travels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7/3737535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17</a:t>
            </a:fld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47868004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https://www.airbnb.com/rooms/47868004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$123 - $155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47351539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Jason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12/4786800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18</a:t>
            </a:fld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50992317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https://www.airbnb.com/rooms/50992317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$549 - $871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412471037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AB Rental Holding LLC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7-15/5099231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19</a:t>
            </a:fld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7587246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https://www.vrbo.com/7587246ha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$166 - $190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4.3636365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121.7587246.702771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11929939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https://www.airbnb.com/rooms/11929939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$299 - $328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58117421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Sabrina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5-15/1192993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20</a:t>
            </a:fld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29419689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https://www.airbnb.com/rooms/29419689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$135 - $161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52116971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Joe And Gail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2/2941968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21</a:t>
            </a:fld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51618351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https://www.airbnb.com/rooms/51618351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$124 - $190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8544925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Nazia/Rasheed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pic>
        <p:nvPicPr>
          <p:cNvPr id="14" name="Image 0" descr="./data/compressed-images/airbnb/2021-08-17/5161835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22</a:t>
            </a:fld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51656425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https://www.airbnb.com/rooms/51656425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$120 - $230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8544925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Nazia/Rasheed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pic>
        <p:nvPicPr>
          <p:cNvPr id="14" name="Image 0" descr="./data/compressed-images/airbnb/2021-08-22/5165642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23</a:t>
            </a:fld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51613394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https://www.airbnb.com/rooms/51613394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$117 - $199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8544925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Nazia/Rasheed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pic>
        <p:nvPicPr>
          <p:cNvPr id="14" name="Image 0" descr="./data/compressed-images/airbnb/2021-09-12/5161339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24</a:t>
            </a:fld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51656263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https://www.airbnb.com/rooms/51656263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$112 - $265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8544925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Nazia/Rasheed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pic>
        <p:nvPicPr>
          <p:cNvPr id="14" name="Image 0" descr="./data/compressed-images/airbnb/2021-09-12/5165626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25</a:t>
            </a:fld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48786989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https://www.airbnb.com/rooms/48786989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$116 - $177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4797949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Lynai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0-05/4878698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26</a:t>
            </a:fld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52658516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https://www.airbnb.com/rooms/52658516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$116 - $189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88784791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Rashida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0-12/5265851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27</a:t>
            </a:fld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2170803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https://www.vrbo.com/2170803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$178 - $180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terricka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170803.273533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28</a:t>
            </a:fld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2456595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https://www.vrbo.com/2456595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$154 - $245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Ruben Kanya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0-02/321.2456595.302510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29</a:t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2431380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https://www.vrbo.com/2431380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$114 - $79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owner/property owner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431380.299913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</a:t>
            </a:fld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8865045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https://www.airbnb.com/rooms/8865045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$40 - $59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40210806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Joshua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11-02/886504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30</a:t>
            </a:fld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53180866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https://www.airbnb.com/rooms/53180866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399534643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 Delightful Homes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11-30/5318086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31</a:t>
            </a:fld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49007482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https://www.airbnb.com/rooms/49007482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$85 - $153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96292291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Stacy Lenn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2-07/4900748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32</a:t>
            </a:fld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2575634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https://www.vrbo.com/2575634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2-15/321.2575634.314593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33</a:t>
            </a:fld>
            <a:endParaRPr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36698869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https://www.airbnb.com/rooms/36698869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$102 - $148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167648280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Walter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1-25/3669886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34</a:t>
            </a:fld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cascade-comfort-atlanta1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https://www.booking.com/hotel/us/cascade-comfort-atlanta1.html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undefined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7.9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Sep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booking/2021-09-14/cascade-comfort-atlanta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35</a:t>
            </a:fld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2693687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https://www.vrbo.com/2693687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Ruth and Roody Simil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3-06/321.2693687.326444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36</a:t>
            </a:fld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50423314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https://www.airbnb.com/rooms/50423314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$101 - $157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301301897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Family Legacy Homes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8-22/5042331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37</a:t>
            </a:fld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32181525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https://www.airbnb.com/rooms/32181525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$56 - $77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213642369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Rierre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3-20/3218152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38</a:t>
            </a:fld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2843125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https://www.vrbo.com/2843125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$799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6-05/321.2843125.341515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39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2431377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https://www.vrbo.com/2431377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$119 - $185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owner/property owner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431377.299913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</a:t>
            </a:fld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2857520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https://www.vrbo.com/2857520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$179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Rashida Wilson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6-19/321.2857520.342955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40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4838558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https://www.vrbo.com/4838558ha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$1,299 - $2,000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4.8235292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Owner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121.4838558.584109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2421054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https://www.vrbo.com/2421054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$749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Abraham Diabate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421054.298877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</a:t>
            </a:fld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1425386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https://www.vrbo.com/1425386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$136 - $160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1425386.198389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</a:t>
            </a:fld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2190806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https://www.vrbo.com/2190806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$135 - $144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Jason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190806.275534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</a:t>
            </a:fld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2119832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https://www.vrbo.com/2119832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119832.268436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</a:t>
            </a:fld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40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Southwest Short-Term Rentals</dc:title>
  <dc:subject>Short-Term Rental Listing Snapshot</dc:subject>
  <dc:creator>ATL Neighbors</dc:creator>
  <cp:lastModifiedBy>ATL Neighbors</cp:lastModifiedBy>
  <cp:revision>1</cp:revision>
  <dcterms:created xsi:type="dcterms:W3CDTF">2022-09-01T12:23:50Z</dcterms:created>
  <dcterms:modified xsi:type="dcterms:W3CDTF">2022-09-01T12:23:50Z</dcterms:modified>
</cp:coreProperties>
</file>