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notesMasterIdLst>
    <p:notesMasterId r:id="rId2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3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South Tuxedo Park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South Tuxedo Park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5869279" TargetMode="External"/><Relationship Id="rId3" Type="http://schemas.openxmlformats.org/officeDocument/2006/relationships/hyperlink" Target="https://www.airbnb.com/rooms/45869279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12622714" TargetMode="External"/><Relationship Id="rId3" Type="http://schemas.openxmlformats.org/officeDocument/2006/relationships/hyperlink" Target="https://www.airbnb.com/rooms/12622714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795667" TargetMode="External"/><Relationship Id="rId3" Type="http://schemas.openxmlformats.org/officeDocument/2006/relationships/hyperlink" Target="https://www.airbnb.com/rooms/50795667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9129173" TargetMode="External"/><Relationship Id="rId3" Type="http://schemas.openxmlformats.org/officeDocument/2006/relationships/hyperlink" Target="https://www.airbnb.com/rooms/49129173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9216824" TargetMode="External"/><Relationship Id="rId3" Type="http://schemas.openxmlformats.org/officeDocument/2006/relationships/hyperlink" Target="https://www.airbnb.com/rooms/49216824" TargetMode="External"/><Relationship Id="rId2" Type="http://schemas.openxmlformats.org/officeDocument/2006/relationships/image" Target="../media/image-1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532462" TargetMode="External"/><Relationship Id="rId3" Type="http://schemas.openxmlformats.org/officeDocument/2006/relationships/hyperlink" Target="https://www.airbnb.com/rooms/52532462" TargetMode="External"/><Relationship Id="rId2" Type="http://schemas.openxmlformats.org/officeDocument/2006/relationships/image" Target="../media/image-1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6770326" TargetMode="External"/><Relationship Id="rId3" Type="http://schemas.openxmlformats.org/officeDocument/2006/relationships/hyperlink" Target="https://www.airbnb.com/rooms/46770326" TargetMode="External"/><Relationship Id="rId2" Type="http://schemas.openxmlformats.org/officeDocument/2006/relationships/image" Target="../media/image-1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076762" TargetMode="External"/><Relationship Id="rId3" Type="http://schemas.openxmlformats.org/officeDocument/2006/relationships/hyperlink" Target="https://www.airbnb.com/rooms/53076762" TargetMode="External"/><Relationship Id="rId2" Type="http://schemas.openxmlformats.org/officeDocument/2006/relationships/image" Target="../media/image-1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031255" TargetMode="External"/><Relationship Id="rId3" Type="http://schemas.openxmlformats.org/officeDocument/2006/relationships/hyperlink" Target="https://www.airbnb.com/rooms/52031255" TargetMode="External"/><Relationship Id="rId2" Type="http://schemas.openxmlformats.org/officeDocument/2006/relationships/image" Target="../media/image-1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02784" TargetMode="External"/><Relationship Id="rId3" Type="http://schemas.openxmlformats.org/officeDocument/2006/relationships/hyperlink" Target="https://www.vrbo.com/2602784" TargetMode="External"/><Relationship Id="rId2" Type="http://schemas.openxmlformats.org/officeDocument/2006/relationships/image" Target="../media/image-1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198201" TargetMode="External"/><Relationship Id="rId3" Type="http://schemas.openxmlformats.org/officeDocument/2006/relationships/hyperlink" Target="https://www.vrbo.com/2198201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4167794" TargetMode="External"/><Relationship Id="rId3" Type="http://schemas.openxmlformats.org/officeDocument/2006/relationships/hyperlink" Target="https://www.airbnb.com/rooms/54167794" TargetMode="External"/><Relationship Id="rId2" Type="http://schemas.openxmlformats.org/officeDocument/2006/relationships/image" Target="../media/image-2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062428" TargetMode="External"/><Relationship Id="rId3" Type="http://schemas.openxmlformats.org/officeDocument/2006/relationships/hyperlink" Target="https://www.airbnb.com/rooms/51062428" TargetMode="External"/><Relationship Id="rId2" Type="http://schemas.openxmlformats.org/officeDocument/2006/relationships/image" Target="../media/image-2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593269" TargetMode="External"/><Relationship Id="rId3" Type="http://schemas.openxmlformats.org/officeDocument/2006/relationships/hyperlink" Target="https://www.airbnb.com/rooms/53593269" TargetMode="External"/><Relationship Id="rId2" Type="http://schemas.openxmlformats.org/officeDocument/2006/relationships/image" Target="../media/image-2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97411" TargetMode="External"/><Relationship Id="rId3" Type="http://schemas.openxmlformats.org/officeDocument/2006/relationships/hyperlink" Target="https://www.vrbo.com/2797411" TargetMode="External"/><Relationship Id="rId2" Type="http://schemas.openxmlformats.org/officeDocument/2006/relationships/image" Target="../media/image-2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40861" TargetMode="External"/><Relationship Id="rId3" Type="http://schemas.openxmlformats.org/officeDocument/2006/relationships/hyperlink" Target="https://www.vrbo.com/2840861" TargetMode="External"/><Relationship Id="rId2" Type="http://schemas.openxmlformats.org/officeDocument/2006/relationships/image" Target="../media/image-2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383167" TargetMode="External"/><Relationship Id="rId3" Type="http://schemas.openxmlformats.org/officeDocument/2006/relationships/hyperlink" Target="https://www.airbnb.com/rooms/53383167" TargetMode="External"/><Relationship Id="rId2" Type="http://schemas.openxmlformats.org/officeDocument/2006/relationships/image" Target="../media/image-2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421842" TargetMode="External"/><Relationship Id="rId3" Type="http://schemas.openxmlformats.org/officeDocument/2006/relationships/hyperlink" Target="https://www.airbnb.com/rooms/53421842" TargetMode="External"/><Relationship Id="rId2" Type="http://schemas.openxmlformats.org/officeDocument/2006/relationships/image" Target="../media/image-2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966893" TargetMode="External"/><Relationship Id="rId3" Type="http://schemas.openxmlformats.org/officeDocument/2006/relationships/hyperlink" Target="https://www.vrbo.com/2966893" TargetMode="External"/><Relationship Id="rId2" Type="http://schemas.openxmlformats.org/officeDocument/2006/relationships/image" Target="../media/image-2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280213" TargetMode="External"/><Relationship Id="rId3" Type="http://schemas.openxmlformats.org/officeDocument/2006/relationships/hyperlink" Target="https://www.vrbo.com/2280213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615424" TargetMode="External"/><Relationship Id="rId3" Type="http://schemas.openxmlformats.org/officeDocument/2006/relationships/hyperlink" Target="https://www.vrbo.com/615424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9488303ha" TargetMode="External"/><Relationship Id="rId3" Type="http://schemas.openxmlformats.org/officeDocument/2006/relationships/hyperlink" Target="https://www.vrbo.com/9488303ha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44955" TargetMode="External"/><Relationship Id="rId3" Type="http://schemas.openxmlformats.org/officeDocument/2006/relationships/hyperlink" Target="https://www.vrbo.com/2544955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40486" TargetMode="External"/><Relationship Id="rId3" Type="http://schemas.openxmlformats.org/officeDocument/2006/relationships/hyperlink" Target="https://www.vrbo.com/2540486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7852343" TargetMode="External"/><Relationship Id="rId3" Type="http://schemas.openxmlformats.org/officeDocument/2006/relationships/hyperlink" Target="https://www.airbnb.com/rooms/47852343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1742730" TargetMode="External"/><Relationship Id="rId3" Type="http://schemas.openxmlformats.org/officeDocument/2006/relationships/hyperlink" Target="https://www.airbnb.com/rooms/31742730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45869279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https://www.airbnb.com/rooms/45869279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$85 - $106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298247955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Reign Group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17/4586927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12622714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https://www.airbnb.com/rooms/12622714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$85 - $95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58580792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Ginger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6-20/1262271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50795667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https://www.airbnb.com/rooms/50795667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$93 - $150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391194532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Anisa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7-15/5079566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49129173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https://www.airbnb.com/rooms/49129173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$90 - $200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250975192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Sandra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12/4912917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49216824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https://www.airbnb.com/rooms/49216824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$80 - $100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4.42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380724467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Stephanie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5-15/4921682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52532462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https://www.airbnb.com/rooms/52532462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$115 - $190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291656289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Megan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10-10/5253246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46770326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https://www.airbnb.com/rooms/46770326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298247955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Reign Group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10-12/4677032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53076762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https://www.airbnb.com/rooms/53076762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$535 - $628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56506344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T.J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1-02/5307676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52031255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https://www.airbnb.com/rooms/52031255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$104 - $114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103032005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Joseph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1-30/5203125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2602784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https://www.vrbo.com/2602784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1-02/321.2602784.317325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2198201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https://www.vrbo.com/2198201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$2,550 - $3,886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TM Ventures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321.2198201.276274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54167794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https://www.airbnb.com/rooms/54167794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$133 - $200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408222465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Jasmin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2-01-17/5416779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51062428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https://www.airbnb.com/rooms/51062428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$125 - $175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413146989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Marcy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3-01/5106242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53593269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https://www.airbnb.com/rooms/53593269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$117 - $137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434011626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Shae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3-08/5359326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2797411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https://www.vrbo.com/2797411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Anna Acker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5-15/321.2797411.336937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2840861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https://www.vrbo.com/2840861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6-07/321.2840861.341288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53383167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https://www.airbnb.com/rooms/53383167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408222465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Jasmin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2-06-14/5338316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53421842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https://www.airbnb.com/rooms/53421842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417655960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8-07/5342184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2966893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https://www.vrbo.com/2966893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$213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NTS Property Enterprise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8-23/321.2966893.353893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27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2280213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https://www.vrbo.com/2280213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$309 - $337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Ascension Luxury Group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321.2280213.284509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615424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https://www.vrbo.com/615424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$214 - $225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4.827586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owner/property manager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321.615424.116274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9488303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https://www.vrbo.com/9488303ha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$222 - $258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RBA LIVING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0-02/121.9488303.856761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2544955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https://www.vrbo.com/2544955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15/321.2544955.311502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2540486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https://www.vrbo.com/2540486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$160 - $190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James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1-21/321.2540486.311054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47852343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https://www.airbnb.com/rooms/47852343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$1425 - $5000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352066257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TMVentures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05/4785234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31742730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https://www.airbnb.com/rooms/31742730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230816795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Darryl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3174273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Tuxedo Park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2022-09-01T12:21:59Z</dcterms:created>
  <dcterms:modified xsi:type="dcterms:W3CDTF">2022-09-01T12:21:59Z</dcterms:modified>
</cp:coreProperties>
</file>