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South River Gardens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South River Gardens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795290" TargetMode="External"/><Relationship Id="rId3" Type="http://schemas.openxmlformats.org/officeDocument/2006/relationships/hyperlink" Target="https://www.airbnb.com/rooms/52795290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985406" TargetMode="External"/><Relationship Id="rId3" Type="http://schemas.openxmlformats.org/officeDocument/2006/relationships/hyperlink" Target="https://www.airbnb.com/rooms/52985406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04763" TargetMode="External"/><Relationship Id="rId3" Type="http://schemas.openxmlformats.org/officeDocument/2006/relationships/hyperlink" Target="https://www.vrbo.com/2904763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56978" TargetMode="External"/><Relationship Id="rId3" Type="http://schemas.openxmlformats.org/officeDocument/2006/relationships/hyperlink" Target="https://www.vrbo.com/2856978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26319" TargetMode="External"/><Relationship Id="rId3" Type="http://schemas.openxmlformats.org/officeDocument/2006/relationships/hyperlink" Target="https://www.vrbo.com/2926319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10826" TargetMode="External"/><Relationship Id="rId3" Type="http://schemas.openxmlformats.org/officeDocument/2006/relationships/hyperlink" Target="https://www.airbnb.com/rooms/53210826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754857" TargetMode="External"/><Relationship Id="rId3" Type="http://schemas.openxmlformats.org/officeDocument/2006/relationships/hyperlink" Target="https://www.vrbo.com/175485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44748" TargetMode="External"/><Relationship Id="rId3" Type="http://schemas.openxmlformats.org/officeDocument/2006/relationships/hyperlink" Target="https://www.vrbo.com/2244748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3657484" TargetMode="External"/><Relationship Id="rId3" Type="http://schemas.openxmlformats.org/officeDocument/2006/relationships/hyperlink" Target="https://www.airbnb.com/rooms/33657484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3659011" TargetMode="External"/><Relationship Id="rId3" Type="http://schemas.openxmlformats.org/officeDocument/2006/relationships/hyperlink" Target="https://www.airbnb.com/rooms/3365901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3659240" TargetMode="External"/><Relationship Id="rId3" Type="http://schemas.openxmlformats.org/officeDocument/2006/relationships/hyperlink" Target="https://www.airbnb.com/rooms/3365924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2027831" TargetMode="External"/><Relationship Id="rId3" Type="http://schemas.openxmlformats.org/officeDocument/2006/relationships/hyperlink" Target="https://www.airbnb.com/rooms/2202783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391869" TargetMode="External"/><Relationship Id="rId3" Type="http://schemas.openxmlformats.org/officeDocument/2006/relationships/hyperlink" Target="https://www.airbnb.com/rooms/4039186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18193" TargetMode="External"/><Relationship Id="rId3" Type="http://schemas.openxmlformats.org/officeDocument/2006/relationships/hyperlink" Target="https://www.airbnb.com/rooms/5251819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52795290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https://www.airbnb.com/rooms/52795290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$150 - $195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427415412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Andrew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24/527952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52985406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https://www.airbnb.com/rooms/52985406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$579 - $865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422367194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Kay’s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1-21/5298540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2904763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https://www.vrbo.com/2904763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7/321.2904763.34768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2856978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https://www.vrbo.com/2856978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Michael Harvey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7/321.2856978.34290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2926319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https://www.vrbo.com/2926319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26/321.2926319.34983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53210826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https://www.airbnb.com/rooms/53210826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422367194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Kay’s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8-07/532108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1754857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https://www.vrbo.com/1754857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$133 - 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Tara Wilson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1754857.231636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2244748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https://www.vrbo.com/2244748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$1,050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44748.28093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33657484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https://www.airbnb.com/rooms/33657484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$49 - $61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389503864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Della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04-05/3365748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33659011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https://www.airbnb.com/rooms/33659011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$40 - $63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389503864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Della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04-17/3365901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33659240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https://www.airbnb.com/rooms/33659240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$40 - $56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389503864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Della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04-17/336592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22027831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https://www.airbnb.com/rooms/22027831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$532 - $685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147801224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Richard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220278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40391869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https://www.airbnb.com/rooms/40391869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$88 - $225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84011069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Melanie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403918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52518193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https://www.airbnb.com/rooms/52518193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$10 - $194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166085830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Kevin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03/525181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River Gardens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2022-09-01T12:23:39Z</dcterms:created>
  <dcterms:modified xsi:type="dcterms:W3CDTF">2022-09-01T12:23:39Z</dcterms:modified>
</cp:coreProperties>
</file>