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South Atlanta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South Atlanta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4380588" TargetMode="External"/><Relationship Id="rId3" Type="http://schemas.openxmlformats.org/officeDocument/2006/relationships/hyperlink" Target="https://www.airbnb.com/rooms/44380588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5965055" TargetMode="External"/><Relationship Id="rId3" Type="http://schemas.openxmlformats.org/officeDocument/2006/relationships/hyperlink" Target="https://www.airbnb.com/rooms/25965055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225204" TargetMode="External"/><Relationship Id="rId3" Type="http://schemas.openxmlformats.org/officeDocument/2006/relationships/hyperlink" Target="https://www.airbnb.com/rooms/52225204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132478" TargetMode="External"/><Relationship Id="rId3" Type="http://schemas.openxmlformats.org/officeDocument/2006/relationships/hyperlink" Target="https://www.airbnb.com/rooms/52132478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433056" TargetMode="External"/><Relationship Id="rId3" Type="http://schemas.openxmlformats.org/officeDocument/2006/relationships/hyperlink" Target="https://www.airbnb.com/rooms/52433056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433737" TargetMode="External"/><Relationship Id="rId3" Type="http://schemas.openxmlformats.org/officeDocument/2006/relationships/hyperlink" Target="https://www.airbnb.com/rooms/52433737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433553" TargetMode="External"/><Relationship Id="rId3" Type="http://schemas.openxmlformats.org/officeDocument/2006/relationships/hyperlink" Target="https://www.airbnb.com/rooms/52433553" TargetMode="External"/><Relationship Id="rId2" Type="http://schemas.openxmlformats.org/officeDocument/2006/relationships/image" Target="../media/image-1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807615" TargetMode="External"/><Relationship Id="rId3" Type="http://schemas.openxmlformats.org/officeDocument/2006/relationships/hyperlink" Target="https://www.airbnb.com/rooms/52807615" TargetMode="External"/><Relationship Id="rId2" Type="http://schemas.openxmlformats.org/officeDocument/2006/relationships/image" Target="../media/image-1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844929" TargetMode="External"/><Relationship Id="rId3" Type="http://schemas.openxmlformats.org/officeDocument/2006/relationships/hyperlink" Target="https://www.airbnb.com/rooms/51844929" TargetMode="External"/><Relationship Id="rId2" Type="http://schemas.openxmlformats.org/officeDocument/2006/relationships/image" Target="../media/image-1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541182" TargetMode="External"/><Relationship Id="rId3" Type="http://schemas.openxmlformats.org/officeDocument/2006/relationships/hyperlink" Target="https://www.airbnb.com/rooms/53541182" TargetMode="External"/><Relationship Id="rId2" Type="http://schemas.openxmlformats.org/officeDocument/2006/relationships/image" Target="../media/image-1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21068" TargetMode="External"/><Relationship Id="rId3" Type="http://schemas.openxmlformats.org/officeDocument/2006/relationships/hyperlink" Target="https://www.vrbo.com/2521068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216090" TargetMode="External"/><Relationship Id="rId3" Type="http://schemas.openxmlformats.org/officeDocument/2006/relationships/hyperlink" Target="https://www.airbnb.com/rooms/53216090" TargetMode="External"/><Relationship Id="rId2" Type="http://schemas.openxmlformats.org/officeDocument/2006/relationships/image" Target="../media/image-2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941814" TargetMode="External"/><Relationship Id="rId3" Type="http://schemas.openxmlformats.org/officeDocument/2006/relationships/hyperlink" Target="https://www.airbnb.com/rooms/53941814" TargetMode="External"/><Relationship Id="rId2" Type="http://schemas.openxmlformats.org/officeDocument/2006/relationships/image" Target="../media/image-2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385416" TargetMode="External"/><Relationship Id="rId3" Type="http://schemas.openxmlformats.org/officeDocument/2006/relationships/hyperlink" Target="https://www.airbnb.com/rooms/54385416" TargetMode="External"/><Relationship Id="rId2" Type="http://schemas.openxmlformats.org/officeDocument/2006/relationships/image" Target="../media/image-2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oking.com/hotel/us/cozy-spacious-3br-house-10-minutes-from-downtown.html" TargetMode="External"/><Relationship Id="rId3" Type="http://schemas.openxmlformats.org/officeDocument/2006/relationships/hyperlink" Target="https://www.booking.com/hotel/us/cozy-spacious-3br-house-10-minutes-from-downtown.html" TargetMode="External"/><Relationship Id="rId2" Type="http://schemas.openxmlformats.org/officeDocument/2006/relationships/image" Target="../media/image-2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25820" TargetMode="External"/><Relationship Id="rId3" Type="http://schemas.openxmlformats.org/officeDocument/2006/relationships/hyperlink" Target="https://www.vrbo.com/2725820" TargetMode="External"/><Relationship Id="rId2" Type="http://schemas.openxmlformats.org/officeDocument/2006/relationships/image" Target="../media/image-2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92571" TargetMode="External"/><Relationship Id="rId3" Type="http://schemas.openxmlformats.org/officeDocument/2006/relationships/hyperlink" Target="https://www.vrbo.com/2492571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550186ha" TargetMode="External"/><Relationship Id="rId3" Type="http://schemas.openxmlformats.org/officeDocument/2006/relationships/hyperlink" Target="https://www.vrbo.com/9550186ha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434180ha" TargetMode="External"/><Relationship Id="rId3" Type="http://schemas.openxmlformats.org/officeDocument/2006/relationships/hyperlink" Target="https://www.vrbo.com/9434180ha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04215" TargetMode="External"/><Relationship Id="rId3" Type="http://schemas.openxmlformats.org/officeDocument/2006/relationships/hyperlink" Target="https://www.vrbo.com/2504215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997031" TargetMode="External"/><Relationship Id="rId3" Type="http://schemas.openxmlformats.org/officeDocument/2006/relationships/hyperlink" Target="https://www.airbnb.com/rooms/49997031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5494030" TargetMode="External"/><Relationship Id="rId3" Type="http://schemas.openxmlformats.org/officeDocument/2006/relationships/hyperlink" Target="https://www.airbnb.com/rooms/15494030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9419022" TargetMode="External"/><Relationship Id="rId3" Type="http://schemas.openxmlformats.org/officeDocument/2006/relationships/hyperlink" Target="https://www.airbnb.com/rooms/39419022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44380588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https://www.airbnb.com/rooms/44380588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$79 - $122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28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22629881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Abeni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17/4438058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25965055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https://www.airbnb.com/rooms/25965055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$110 - $139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106948374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Angelica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17/2596505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52225204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https://www.airbnb.com/rooms/52225204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$124 - $476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149700196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Luiz Rogerio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9-14/5222520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52132478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https://www.airbnb.com/rooms/52132478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$96 - $195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53362437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Cynthia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9-14/5213247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52433056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https://www.airbnb.com/rooms/52433056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$179 - $251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292767528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Anna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pic>
        <p:nvPicPr>
          <p:cNvPr id="14" name="Image 0" descr="./data/compressed-images/airbnb/2021-09-26/5243305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52433737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https://www.airbnb.com/rooms/52433737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$48 - $56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292767528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Anna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pic>
        <p:nvPicPr>
          <p:cNvPr id="14" name="Image 0" descr="./data/compressed-images/airbnb/2021-09-26/5243373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52433553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https://www.airbnb.com/rooms/52433553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$48 - $66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292767528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Anna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pic>
        <p:nvPicPr>
          <p:cNvPr id="14" name="Image 0" descr="./data/compressed-images/airbnb/2021-09-26/5243355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52807615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https://www.airbnb.com/rooms/52807615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$270 - $512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427518613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Fred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0-26/5280761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51844929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https://www.airbnb.com/rooms/51844929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$164 - $200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84885746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Destin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1-02/5184492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53541182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https://www.airbnb.com/rooms/53541182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$111 - $220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230939573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</a:t>
            </a:r>
            <a:endParaRPr lang="en-US" sz="1800" dirty="0"/>
          </a:p>
        </p:txBody>
      </p:sp>
      <p:pic>
        <p:nvPicPr>
          <p:cNvPr id="14" name="Image 0" descr="./data/compressed-images/airbnb/2021-12-01/5354118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2521068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https://www.vrbo.com/2521068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$250 - $295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4.9333334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Peach State Homes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30/321.2521068.309100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53216090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https://www.airbnb.com/rooms/53216090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$79 - $137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38929910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Bella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2-26/5321609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53941814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https://www.airbnb.com/rooms/53941814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$173 - $305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9834071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James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1-02/5394181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54385416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https://www.airbnb.com/rooms/54385416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$161 - $423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14695069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Andres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pic>
        <p:nvPicPr>
          <p:cNvPr id="14" name="Image 0" descr="./data/compressed-images/airbnb/2022-01-23/5438541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cozy-spacious-3br-house-10-minutes-from-downtown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https://www.booking.com/hotel/us/cozy-spacious-3br-house-10-minutes-from-downtown.html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undefined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6.8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Sep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booking/2021-09-14/cozy-spacious-3br-house-10-minutes-from-downtown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2725820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https://www.vrbo.com/2725820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$280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Natalie Kennedy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3-27/321.2725820.329666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24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2492571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https://www.vrbo.com/2492571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$144 - $211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3.5555556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Luiz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07/321.2492571.306228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9550186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https://www.vrbo.com/9550186ha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$118 - $283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4.5833335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121.9550186.862988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9434180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https://www.vrbo.com/9434180ha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$111 - $73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02/121.9434180.851322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2504215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https://www.vrbo.com/2504215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$207 - $354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Robertha Budy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1-21/321.2504215.307401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49997031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https://www.airbnb.com/rooms/49997031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$176 - $489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305467402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Blitz Girlz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pic>
        <p:nvPicPr>
          <p:cNvPr id="14" name="Image 0" descr="./data/compressed-images/airbnb/2021-06-26/4999703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15494030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https://www.airbnb.com/rooms/15494030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$79 - $110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22629881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Abeni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17/1549403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39419022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https://www.airbnb.com/rooms/39419022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$175 - $229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120399001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Allen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3941902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Atlanta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2022-09-01T12:24:25Z</dcterms:created>
  <dcterms:modified xsi:type="dcterms:W3CDTF">2022-09-01T12:24:25Z</dcterms:modified>
</cp:coreProperties>
</file>