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Scotts Crossing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Scotts Crossing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2008499" TargetMode="External"/><Relationship Id="rId3" Type="http://schemas.openxmlformats.org/officeDocument/2006/relationships/hyperlink" Target="https://www.airbnb.com/rooms/32008499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32008499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https://www.airbnb.com/rooms/32008499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$500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239122656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Dashan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4-11/3200849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Scotts Crossing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2022-09-01T12:22:11Z</dcterms:created>
  <dcterms:modified xsi:type="dcterms:W3CDTF">2022-09-01T12:22:11Z</dcterms:modified>
</cp:coreProperties>
</file>