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Riverside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Riverside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454693" TargetMode="External"/><Relationship Id="rId3" Type="http://schemas.openxmlformats.org/officeDocument/2006/relationships/hyperlink" Target="https://www.airbnb.com/rooms/52454693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716023" TargetMode="External"/><Relationship Id="rId3" Type="http://schemas.openxmlformats.org/officeDocument/2006/relationships/hyperlink" Target="https://www.airbnb.com/rooms/51716023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786096" TargetMode="External"/><Relationship Id="rId3" Type="http://schemas.openxmlformats.org/officeDocument/2006/relationships/hyperlink" Target="https://www.airbnb.com/rooms/52786096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88495" TargetMode="External"/><Relationship Id="rId3" Type="http://schemas.openxmlformats.org/officeDocument/2006/relationships/hyperlink" Target="https://www.vrbo.com/2588495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953837" TargetMode="External"/><Relationship Id="rId3" Type="http://schemas.openxmlformats.org/officeDocument/2006/relationships/hyperlink" Target="https://www.airbnb.com/rooms/53953837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234620" TargetMode="External"/><Relationship Id="rId3" Type="http://schemas.openxmlformats.org/officeDocument/2006/relationships/hyperlink" Target="https://www.airbnb.com/rooms/51234620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16383" TargetMode="External"/><Relationship Id="rId3" Type="http://schemas.openxmlformats.org/officeDocument/2006/relationships/hyperlink" Target="https://www.vrbo.com/2816383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65095" TargetMode="External"/><Relationship Id="rId3" Type="http://schemas.openxmlformats.org/officeDocument/2006/relationships/hyperlink" Target="https://www.vrbo.com/2865095" TargetMode="External"/><Relationship Id="rId2" Type="http://schemas.openxmlformats.org/officeDocument/2006/relationships/image" Target="../media/image-1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95556" TargetMode="External"/><Relationship Id="rId3" Type="http://schemas.openxmlformats.org/officeDocument/2006/relationships/hyperlink" Target="https://www.vrbo.com/2495556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96866" TargetMode="External"/><Relationship Id="rId3" Type="http://schemas.openxmlformats.org/officeDocument/2006/relationships/hyperlink" Target="https://www.vrbo.com/2296866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7845822ha" TargetMode="External"/><Relationship Id="rId3" Type="http://schemas.openxmlformats.org/officeDocument/2006/relationships/hyperlink" Target="https://www.vrbo.com/7845822ha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6963019" TargetMode="External"/><Relationship Id="rId3" Type="http://schemas.openxmlformats.org/officeDocument/2006/relationships/hyperlink" Target="https://www.airbnb.com/rooms/46963019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5873385" TargetMode="External"/><Relationship Id="rId3" Type="http://schemas.openxmlformats.org/officeDocument/2006/relationships/hyperlink" Target="https://www.airbnb.com/rooms/25873385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7234603" TargetMode="External"/><Relationship Id="rId3" Type="http://schemas.openxmlformats.org/officeDocument/2006/relationships/hyperlink" Target="https://www.airbnb.com/rooms/47234603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5153004" TargetMode="External"/><Relationship Id="rId3" Type="http://schemas.openxmlformats.org/officeDocument/2006/relationships/hyperlink" Target="https://www.airbnb.com/rooms/45153004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5926595" TargetMode="External"/><Relationship Id="rId3" Type="http://schemas.openxmlformats.org/officeDocument/2006/relationships/hyperlink" Target="https://www.airbnb.com/rooms/45926595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52454693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https://www.airbnb.com/rooms/52454693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$149 - $479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408452226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Jb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9-28/5245469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51716023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https://www.airbnb.com/rooms/51716023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$110 - $155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99552252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Kiren And Paul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1-17/5171602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52786096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https://www.airbnb.com/rooms/52786096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$96 - $162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421979922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Chelsea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1-30/5278609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2588495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https://www.vrbo.com/2588495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$168 - $221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4.6666665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Merissa Alexander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30/321.2588495.315886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53953837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https://www.airbnb.com/rooms/53953837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$106 - $180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437061548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Shadae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1-05/5395383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51234620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https://www.airbnb.com/rooms/51234620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$141 - $166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184078459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Niwonna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8-22/5123462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2816383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https://www.vrbo.com/2816383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$190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Odane White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22/321.2816383.338838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2865095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https://www.vrbo.com/2865095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$378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Vacasa of Georgia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6-26/321.2865095.343713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2495556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https://www.vrbo.com/2495556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$249 - $268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JB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07/321.2495556.306529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2296866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https://www.vrbo.com/2296866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$178 - $337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Odane White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296866.286290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7845822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https://www.vrbo.com/7845822ha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121.7845822.759157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46963019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https://www.airbnb.com/rooms/46963019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$135 - $285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4.38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375318628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Hammock Retreats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pic>
        <p:nvPicPr>
          <p:cNvPr id="14" name="Image 0" descr="./data/compressed-images/airbnb/2021-04-05/4696301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25873385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https://www.airbnb.com/rooms/25873385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61248960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Tracy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7-04/2587338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47234603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https://www.airbnb.com/rooms/47234603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$135 - $230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4.37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375318628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Hammock Retreats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pic>
        <p:nvPicPr>
          <p:cNvPr id="14" name="Image 0" descr="./data/compressed-images/airbnb/2021-04-05/4723460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45153004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https://www.airbnb.com/rooms/45153004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$202 - $482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11998560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Ruby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1/4515300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45926595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https://www.airbnb.com/rooms/45926595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$95 - $295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44157136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Corey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6-20/4592659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Riverside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2022-09-01T12:23:56Z</dcterms:created>
  <dcterms:modified xsi:type="dcterms:W3CDTF">2022-09-01T12:23:56Z</dcterms:modified>
</cp:coreProperties>
</file>