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notesMasterIdLst>
    <p:notesMasterId r:id="rId5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Ridgewood Heights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Ridgewood Heights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vrbo.com/2362470" TargetMode="External"/><Relationship Id="rId3" Type="http://schemas.openxmlformats.org/officeDocument/2006/relationships/hyperlink" Target="https://www.vrbo.com/2362470" TargetMode="External"/><Relationship Id="rId2" Type="http://schemas.openxmlformats.org/officeDocument/2006/relationships/image" Target="../media/image-2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vrbo.com/2446598" TargetMode="External"/><Relationship Id="rId3" Type="http://schemas.openxmlformats.org/officeDocument/2006/relationships/hyperlink" Target="https://www.vrbo.com/2446598" TargetMode="External"/><Relationship Id="rId2" Type="http://schemas.openxmlformats.org/officeDocument/2006/relationships/image" Target="../media/image-3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2362470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https://www.vrbo.com/2362470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$157 - $169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5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Ron Bravo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pic>
        <p:nvPicPr>
          <p:cNvPr id="14" name="Image 0" descr="./data/compressed-images/vrbo/2021-09-08/321.2362470.2928928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2446598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https://www.vrbo.com/2446598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3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6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$147 - $199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Black Label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pic>
        <p:nvPicPr>
          <p:cNvPr id="14" name="Image 0" descr="./data/compressed-images/vrbo/2021-09-08/321.2446598.3015052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3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Ridgewood Heights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2022-09-01T12:23:40Z</dcterms:created>
  <dcterms:modified xsi:type="dcterms:W3CDTF">2022-09-01T12:23:40Z</dcterms:modified>
</cp:coreProperties>
</file>