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Ridgedale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Ridgedale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2" TargetMode="External"/><Relationship Id="rId3" Type="http://schemas.openxmlformats.org/officeDocument/2006/relationships/hyperlink" Target="https://www.vrbo.com/2657622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6" TargetMode="External"/><Relationship Id="rId3" Type="http://schemas.openxmlformats.org/officeDocument/2006/relationships/hyperlink" Target="https://www.vrbo.com/265762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3" TargetMode="External"/><Relationship Id="rId3" Type="http://schemas.openxmlformats.org/officeDocument/2006/relationships/hyperlink" Target="https://www.vrbo.com/265763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5" TargetMode="External"/><Relationship Id="rId3" Type="http://schemas.openxmlformats.org/officeDocument/2006/relationships/hyperlink" Target="https://www.vrbo.com/2657635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5" TargetMode="External"/><Relationship Id="rId3" Type="http://schemas.openxmlformats.org/officeDocument/2006/relationships/hyperlink" Target="https://www.vrbo.com/2657625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9" TargetMode="External"/><Relationship Id="rId3" Type="http://schemas.openxmlformats.org/officeDocument/2006/relationships/hyperlink" Target="https://www.vrbo.com/2657629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8" TargetMode="External"/><Relationship Id="rId3" Type="http://schemas.openxmlformats.org/officeDocument/2006/relationships/hyperlink" Target="https://www.vrbo.com/2657628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41" TargetMode="External"/><Relationship Id="rId3" Type="http://schemas.openxmlformats.org/officeDocument/2006/relationships/hyperlink" Target="https://www.vrbo.com/2657641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7" TargetMode="External"/><Relationship Id="rId3" Type="http://schemas.openxmlformats.org/officeDocument/2006/relationships/hyperlink" Target="https://www.vrbo.com/2657637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3" TargetMode="External"/><Relationship Id="rId3" Type="http://schemas.openxmlformats.org/officeDocument/2006/relationships/hyperlink" Target="https://www.vrbo.com/2657623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10725" TargetMode="External"/><Relationship Id="rId3" Type="http://schemas.openxmlformats.org/officeDocument/2006/relationships/hyperlink" Target="https://www.airbnb.com/rooms/5061072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4" TargetMode="External"/><Relationship Id="rId3" Type="http://schemas.openxmlformats.org/officeDocument/2006/relationships/hyperlink" Target="https://www.vrbo.com/2657634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1" TargetMode="External"/><Relationship Id="rId3" Type="http://schemas.openxmlformats.org/officeDocument/2006/relationships/hyperlink" Target="https://www.vrbo.com/2657631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9" TargetMode="External"/><Relationship Id="rId3" Type="http://schemas.openxmlformats.org/officeDocument/2006/relationships/hyperlink" Target="https://www.vrbo.com/2657639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40" TargetMode="External"/><Relationship Id="rId3" Type="http://schemas.openxmlformats.org/officeDocument/2006/relationships/hyperlink" Target="https://www.vrbo.com/2657640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8" TargetMode="External"/><Relationship Id="rId3" Type="http://schemas.openxmlformats.org/officeDocument/2006/relationships/hyperlink" Target="https://www.vrbo.com/2657638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32" TargetMode="External"/><Relationship Id="rId3" Type="http://schemas.openxmlformats.org/officeDocument/2006/relationships/hyperlink" Target="https://www.vrbo.com/2657632" TargetMode="External"/><Relationship Id="rId2" Type="http://schemas.openxmlformats.org/officeDocument/2006/relationships/image" Target="../media/image-2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7" TargetMode="External"/><Relationship Id="rId3" Type="http://schemas.openxmlformats.org/officeDocument/2006/relationships/hyperlink" Target="https://www.vrbo.com/2657627" TargetMode="External"/><Relationship Id="rId2" Type="http://schemas.openxmlformats.org/officeDocument/2006/relationships/image" Target="../media/image-2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86582" TargetMode="External"/><Relationship Id="rId3" Type="http://schemas.openxmlformats.org/officeDocument/2006/relationships/hyperlink" Target="https://www.vrbo.com/2786582" TargetMode="External"/><Relationship Id="rId2" Type="http://schemas.openxmlformats.org/officeDocument/2006/relationships/image" Target="../media/image-2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362900" TargetMode="External"/><Relationship Id="rId3" Type="http://schemas.openxmlformats.org/officeDocument/2006/relationships/hyperlink" Target="https://www.airbnb.com/rooms/31362900" TargetMode="External"/><Relationship Id="rId2" Type="http://schemas.openxmlformats.org/officeDocument/2006/relationships/image" Target="../media/image-2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5875453" TargetMode="External"/><Relationship Id="rId3" Type="http://schemas.openxmlformats.org/officeDocument/2006/relationships/hyperlink" Target="https://www.airbnb.com/rooms/1587545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29946" TargetMode="External"/><Relationship Id="rId3" Type="http://schemas.openxmlformats.org/officeDocument/2006/relationships/hyperlink" Target="https://www.vrbo.com/262994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308808" TargetMode="External"/><Relationship Id="rId3" Type="http://schemas.openxmlformats.org/officeDocument/2006/relationships/hyperlink" Target="https://www.airbnb.com/rooms/4730880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47663" TargetMode="External"/><Relationship Id="rId3" Type="http://schemas.openxmlformats.org/officeDocument/2006/relationships/hyperlink" Target="https://www.airbnb.com/rooms/5404766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0" TargetMode="External"/><Relationship Id="rId3" Type="http://schemas.openxmlformats.org/officeDocument/2006/relationships/hyperlink" Target="https://www.vrbo.com/265762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19" TargetMode="External"/><Relationship Id="rId3" Type="http://schemas.openxmlformats.org/officeDocument/2006/relationships/hyperlink" Target="https://www.vrbo.com/265761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57621" TargetMode="External"/><Relationship Id="rId3" Type="http://schemas.openxmlformats.org/officeDocument/2006/relationships/hyperlink" Target="https://www.vrbo.com/265762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2.32282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6.322828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3.32282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5.32282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5.32282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657629.32282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8.322828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2657641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https://www.vrbo.com/2657641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41.32283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7.32282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3.32282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50610725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https://www.airbnb.com/rooms/50610725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$66 - 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402203952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Luxe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12-31/506107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4.32282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1.32282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9.32283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40.32283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8.32282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32.32282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01/321.2657627.32282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2786582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https://www.vrbo.com/2786582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08/321.2786582.33585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31362900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https://www.airbnb.com/rooms/31362900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27111076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22/313629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15875453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https://www.airbnb.com/rooms/15875453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$292 - $456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102932620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158754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2629946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https://www.vrbo.com/2629946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23/321.2629946.32005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47308808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https://www.airbnb.com/rooms/47308808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318212179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Royalty Rentals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2-02/473088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54047663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https://www.airbnb.com/rooms/54047663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$114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438002095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Sage’s Serene Stays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22/540476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0.32282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19.32282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2657621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https://www.vrbo.com/2657621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321.2657621.32282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Ridgedale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2022-09-01T12:21:56Z</dcterms:created>
  <dcterms:modified xsi:type="dcterms:W3CDTF">2022-09-01T12:21:56Z</dcterms:modified>
</cp:coreProperties>
</file>