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Ridgecrest Forest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Ridgecrest Forest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49115062" TargetMode="External"/><Relationship Id="rId3" Type="http://schemas.openxmlformats.org/officeDocument/2006/relationships/hyperlink" Target="https://www.airbnb.com/rooms/49115062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49115062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https://www.airbnb.com/rooms/49115062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$35 - $57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4.74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126122495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Jul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Fang Yuan Properties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21</a:t>
            </a:r>
            <a:endParaRPr lang="en-US" sz="1800" dirty="0"/>
          </a:p>
        </p:txBody>
      </p:sp>
      <p:pic>
        <p:nvPicPr>
          <p:cNvPr id="14" name="Image 0" descr="./data/compressed-images/airbnb/2021-04-12/49115062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Ridgecrest Forest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2022-09-01T12:22:18Z</dcterms:created>
  <dcterms:modified xsi:type="dcterms:W3CDTF">2022-09-01T12:22:18Z</dcterms:modified>
</cp:coreProperties>
</file>