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</p:sldIdLst>
  <p:notesMasterIdLst>
    <p:notesMasterId r:id="rId97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100" Type="http://schemas.openxmlformats.org/officeDocument/2006/relationships/theme" Target="theme/theme1.xml"/><Relationship Id="rId10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Reynoldstown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Reynoldstown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351731" TargetMode="External"/><Relationship Id="rId3" Type="http://schemas.openxmlformats.org/officeDocument/2006/relationships/hyperlink" Target="https://www.airbnb.com/rooms/46351731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352997" TargetMode="External"/><Relationship Id="rId3" Type="http://schemas.openxmlformats.org/officeDocument/2006/relationships/hyperlink" Target="https://www.airbnb.com/rooms/48352997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887710" TargetMode="External"/><Relationship Id="rId3" Type="http://schemas.openxmlformats.org/officeDocument/2006/relationships/hyperlink" Target="https://www.airbnb.com/rooms/49887710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600762" TargetMode="External"/><Relationship Id="rId3" Type="http://schemas.openxmlformats.org/officeDocument/2006/relationships/hyperlink" Target="https://www.airbnb.com/rooms/20600762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909418" TargetMode="External"/><Relationship Id="rId3" Type="http://schemas.openxmlformats.org/officeDocument/2006/relationships/hyperlink" Target="https://www.airbnb.com/rooms/22909418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025804" TargetMode="External"/><Relationship Id="rId3" Type="http://schemas.openxmlformats.org/officeDocument/2006/relationships/hyperlink" Target="https://www.airbnb.com/rooms/39025804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100275" TargetMode="External"/><Relationship Id="rId3" Type="http://schemas.openxmlformats.org/officeDocument/2006/relationships/hyperlink" Target="https://www.airbnb.com/rooms/13100275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167408" TargetMode="External"/><Relationship Id="rId3" Type="http://schemas.openxmlformats.org/officeDocument/2006/relationships/hyperlink" Target="https://www.airbnb.com/rooms/48167408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311439" TargetMode="External"/><Relationship Id="rId3" Type="http://schemas.openxmlformats.org/officeDocument/2006/relationships/hyperlink" Target="https://www.airbnb.com/rooms/21311439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9560" TargetMode="External"/><Relationship Id="rId3" Type="http://schemas.openxmlformats.org/officeDocument/2006/relationships/hyperlink" Target="https://www.airbnb.com/rooms/5359560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9952" TargetMode="External"/><Relationship Id="rId3" Type="http://schemas.openxmlformats.org/officeDocument/2006/relationships/hyperlink" Target="https://www.vrbo.com/2359952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37489" TargetMode="External"/><Relationship Id="rId3" Type="http://schemas.openxmlformats.org/officeDocument/2006/relationships/hyperlink" Target="https://www.airbnb.com/rooms/45237489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37430" TargetMode="External"/><Relationship Id="rId3" Type="http://schemas.openxmlformats.org/officeDocument/2006/relationships/hyperlink" Target="https://www.airbnb.com/rooms/45237430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37507" TargetMode="External"/><Relationship Id="rId3" Type="http://schemas.openxmlformats.org/officeDocument/2006/relationships/hyperlink" Target="https://www.airbnb.com/rooms/45237507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03518" TargetMode="External"/><Relationship Id="rId3" Type="http://schemas.openxmlformats.org/officeDocument/2006/relationships/hyperlink" Target="https://www.airbnb.com/rooms/50403518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672673" TargetMode="External"/><Relationship Id="rId3" Type="http://schemas.openxmlformats.org/officeDocument/2006/relationships/hyperlink" Target="https://www.airbnb.com/rooms/38672673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36604" TargetMode="External"/><Relationship Id="rId3" Type="http://schemas.openxmlformats.org/officeDocument/2006/relationships/hyperlink" Target="https://www.airbnb.com/rooms/50436604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94766" TargetMode="External"/><Relationship Id="rId3" Type="http://schemas.openxmlformats.org/officeDocument/2006/relationships/hyperlink" Target="https://www.airbnb.com/rooms/50194766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628513" TargetMode="External"/><Relationship Id="rId3" Type="http://schemas.openxmlformats.org/officeDocument/2006/relationships/hyperlink" Target="https://www.airbnb.com/rooms/39628513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836943" TargetMode="External"/><Relationship Id="rId3" Type="http://schemas.openxmlformats.org/officeDocument/2006/relationships/hyperlink" Target="https://www.airbnb.com/rooms/836943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396860" TargetMode="External"/><Relationship Id="rId3" Type="http://schemas.openxmlformats.org/officeDocument/2006/relationships/hyperlink" Target="https://www.airbnb.com/rooms/41396860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20757ha" TargetMode="External"/><Relationship Id="rId3" Type="http://schemas.openxmlformats.org/officeDocument/2006/relationships/hyperlink" Target="https://www.vrbo.com/9420757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77892" TargetMode="External"/><Relationship Id="rId3" Type="http://schemas.openxmlformats.org/officeDocument/2006/relationships/hyperlink" Target="https://www.airbnb.com/rooms/49077892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349393" TargetMode="External"/><Relationship Id="rId3" Type="http://schemas.openxmlformats.org/officeDocument/2006/relationships/hyperlink" Target="https://www.airbnb.com/rooms/49349393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908968" TargetMode="External"/><Relationship Id="rId3" Type="http://schemas.openxmlformats.org/officeDocument/2006/relationships/hyperlink" Target="https://www.airbnb.com/rooms/44908968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122776" TargetMode="External"/><Relationship Id="rId3" Type="http://schemas.openxmlformats.org/officeDocument/2006/relationships/hyperlink" Target="https://www.airbnb.com/rooms/48122776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276724" TargetMode="External"/><Relationship Id="rId3" Type="http://schemas.openxmlformats.org/officeDocument/2006/relationships/hyperlink" Target="https://www.airbnb.com/rooms/49276724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34065" TargetMode="External"/><Relationship Id="rId3" Type="http://schemas.openxmlformats.org/officeDocument/2006/relationships/hyperlink" Target="https://www.airbnb.com/rooms/48934065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2203200" TargetMode="External"/><Relationship Id="rId3" Type="http://schemas.openxmlformats.org/officeDocument/2006/relationships/hyperlink" Target="https://www.airbnb.com/rooms/12203200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981940" TargetMode="External"/><Relationship Id="rId3" Type="http://schemas.openxmlformats.org/officeDocument/2006/relationships/hyperlink" Target="https://www.airbnb.com/rooms/43981940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058021" TargetMode="External"/><Relationship Id="rId3" Type="http://schemas.openxmlformats.org/officeDocument/2006/relationships/hyperlink" Target="https://www.airbnb.com/rooms/27058021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833772" TargetMode="External"/><Relationship Id="rId3" Type="http://schemas.openxmlformats.org/officeDocument/2006/relationships/hyperlink" Target="https://www.airbnb.com/rooms/49833772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05018" TargetMode="External"/><Relationship Id="rId3" Type="http://schemas.openxmlformats.org/officeDocument/2006/relationships/hyperlink" Target="https://www.vrbo.com/1505018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25619" TargetMode="External"/><Relationship Id="rId3" Type="http://schemas.openxmlformats.org/officeDocument/2006/relationships/hyperlink" Target="https://www.airbnb.com/rooms/50525619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37553" TargetMode="External"/><Relationship Id="rId3" Type="http://schemas.openxmlformats.org/officeDocument/2006/relationships/hyperlink" Target="https://www.airbnb.com/rooms/45237553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529016" TargetMode="External"/><Relationship Id="rId3" Type="http://schemas.openxmlformats.org/officeDocument/2006/relationships/hyperlink" Target="https://www.airbnb.com/rooms/42529016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147281" TargetMode="External"/><Relationship Id="rId3" Type="http://schemas.openxmlformats.org/officeDocument/2006/relationships/hyperlink" Target="https://www.airbnb.com/rooms/37147281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279232" TargetMode="External"/><Relationship Id="rId3" Type="http://schemas.openxmlformats.org/officeDocument/2006/relationships/hyperlink" Target="https://www.airbnb.com/rooms/28279232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833487" TargetMode="External"/><Relationship Id="rId3" Type="http://schemas.openxmlformats.org/officeDocument/2006/relationships/hyperlink" Target="https://www.airbnb.com/rooms/36833487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351364" TargetMode="External"/><Relationship Id="rId3" Type="http://schemas.openxmlformats.org/officeDocument/2006/relationships/hyperlink" Target="https://www.airbnb.com/rooms/31351364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616875" TargetMode="External"/><Relationship Id="rId3" Type="http://schemas.openxmlformats.org/officeDocument/2006/relationships/hyperlink" Target="https://www.airbnb.com/rooms/34616875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972887" TargetMode="External"/><Relationship Id="rId3" Type="http://schemas.openxmlformats.org/officeDocument/2006/relationships/hyperlink" Target="https://www.airbnb.com/rooms/15972887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531936" TargetMode="External"/><Relationship Id="rId3" Type="http://schemas.openxmlformats.org/officeDocument/2006/relationships/hyperlink" Target="https://www.airbnb.com/rooms/46531936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0310" TargetMode="External"/><Relationship Id="rId3" Type="http://schemas.openxmlformats.org/officeDocument/2006/relationships/hyperlink" Target="https://www.vrbo.com/2510310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548484" TargetMode="External"/><Relationship Id="rId3" Type="http://schemas.openxmlformats.org/officeDocument/2006/relationships/hyperlink" Target="https://www.airbnb.com/rooms/30548484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603065" TargetMode="External"/><Relationship Id="rId3" Type="http://schemas.openxmlformats.org/officeDocument/2006/relationships/hyperlink" Target="https://www.airbnb.com/rooms/20603065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415716" TargetMode="External"/><Relationship Id="rId3" Type="http://schemas.openxmlformats.org/officeDocument/2006/relationships/hyperlink" Target="https://www.airbnb.com/rooms/42415716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24320" TargetMode="External"/><Relationship Id="rId3" Type="http://schemas.openxmlformats.org/officeDocument/2006/relationships/hyperlink" Target="https://www.airbnb.com/rooms/50324320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26349" TargetMode="External"/><Relationship Id="rId3" Type="http://schemas.openxmlformats.org/officeDocument/2006/relationships/hyperlink" Target="https://www.airbnb.com/rooms/51326349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00187" TargetMode="External"/><Relationship Id="rId3" Type="http://schemas.openxmlformats.org/officeDocument/2006/relationships/hyperlink" Target="https://www.airbnb.com/rooms/51500187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70867" TargetMode="External"/><Relationship Id="rId3" Type="http://schemas.openxmlformats.org/officeDocument/2006/relationships/hyperlink" Target="https://www.airbnb.com/rooms/31570867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88386" TargetMode="External"/><Relationship Id="rId3" Type="http://schemas.openxmlformats.org/officeDocument/2006/relationships/hyperlink" Target="https://www.airbnb.com/rooms/51688386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23951" TargetMode="External"/><Relationship Id="rId3" Type="http://schemas.openxmlformats.org/officeDocument/2006/relationships/hyperlink" Target="https://www.airbnb.com/rooms/51823951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816852" TargetMode="External"/><Relationship Id="rId3" Type="http://schemas.openxmlformats.org/officeDocument/2006/relationships/hyperlink" Target="https://www.airbnb.com/rooms/45816852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58360" TargetMode="External"/><Relationship Id="rId3" Type="http://schemas.openxmlformats.org/officeDocument/2006/relationships/hyperlink" Target="https://www.vrbo.com/2058360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63956" TargetMode="External"/><Relationship Id="rId3" Type="http://schemas.openxmlformats.org/officeDocument/2006/relationships/hyperlink" Target="https://www.airbnb.com/rooms/51963956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84465" TargetMode="External"/><Relationship Id="rId3" Type="http://schemas.openxmlformats.org/officeDocument/2006/relationships/hyperlink" Target="https://www.airbnb.com/rooms/51784465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66138" TargetMode="External"/><Relationship Id="rId3" Type="http://schemas.openxmlformats.org/officeDocument/2006/relationships/hyperlink" Target="https://www.airbnb.com/rooms/52266138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23552" TargetMode="External"/><Relationship Id="rId3" Type="http://schemas.openxmlformats.org/officeDocument/2006/relationships/hyperlink" Target="https://www.airbnb.com/rooms/52423552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27975" TargetMode="External"/><Relationship Id="rId3" Type="http://schemas.openxmlformats.org/officeDocument/2006/relationships/hyperlink" Target="https://www.airbnb.com/rooms/51227975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71529" TargetMode="External"/><Relationship Id="rId3" Type="http://schemas.openxmlformats.org/officeDocument/2006/relationships/hyperlink" Target="https://www.airbnb.com/rooms/50771529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04299" TargetMode="External"/><Relationship Id="rId3" Type="http://schemas.openxmlformats.org/officeDocument/2006/relationships/hyperlink" Target="https://www.airbnb.com/rooms/51804299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08988" TargetMode="External"/><Relationship Id="rId3" Type="http://schemas.openxmlformats.org/officeDocument/2006/relationships/hyperlink" Target="https://www.airbnb.com/rooms/52508988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85798" TargetMode="External"/><Relationship Id="rId3" Type="http://schemas.openxmlformats.org/officeDocument/2006/relationships/hyperlink" Target="https://www.airbnb.com/rooms/52885798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10365" TargetMode="External"/><Relationship Id="rId3" Type="http://schemas.openxmlformats.org/officeDocument/2006/relationships/hyperlink" Target="https://www.airbnb.com/rooms/53110365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1997" TargetMode="External"/><Relationship Id="rId3" Type="http://schemas.openxmlformats.org/officeDocument/2006/relationships/hyperlink" Target="https://www.vrbo.com/2391997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92008" TargetMode="External"/><Relationship Id="rId3" Type="http://schemas.openxmlformats.org/officeDocument/2006/relationships/hyperlink" Target="https://www.airbnb.com/rooms/52392008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42674" TargetMode="External"/><Relationship Id="rId3" Type="http://schemas.openxmlformats.org/officeDocument/2006/relationships/hyperlink" Target="https://www.airbnb.com/rooms/53542674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93041" TargetMode="External"/><Relationship Id="rId3" Type="http://schemas.openxmlformats.org/officeDocument/2006/relationships/hyperlink" Target="https://www.airbnb.com/rooms/53493041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43713" TargetMode="External"/><Relationship Id="rId3" Type="http://schemas.openxmlformats.org/officeDocument/2006/relationships/hyperlink" Target="https://www.airbnb.com/rooms/53043713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09465" TargetMode="External"/><Relationship Id="rId3" Type="http://schemas.openxmlformats.org/officeDocument/2006/relationships/hyperlink" Target="https://www.airbnb.com/rooms/53809465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0915" TargetMode="External"/><Relationship Id="rId3" Type="http://schemas.openxmlformats.org/officeDocument/2006/relationships/hyperlink" Target="https://www.vrbo.com/2570915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3638" TargetMode="External"/><Relationship Id="rId3" Type="http://schemas.openxmlformats.org/officeDocument/2006/relationships/hyperlink" Target="https://www.vrbo.com/2573638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0481" TargetMode="External"/><Relationship Id="rId3" Type="http://schemas.openxmlformats.org/officeDocument/2006/relationships/hyperlink" Target="https://www.vrbo.com/2570481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7423" TargetMode="External"/><Relationship Id="rId3" Type="http://schemas.openxmlformats.org/officeDocument/2006/relationships/hyperlink" Target="https://www.vrbo.com/2577423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29373" TargetMode="External"/><Relationship Id="rId3" Type="http://schemas.openxmlformats.org/officeDocument/2006/relationships/hyperlink" Target="https://www.vrbo.com/2529373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32918" TargetMode="External"/><Relationship Id="rId3" Type="http://schemas.openxmlformats.org/officeDocument/2006/relationships/hyperlink" Target="https://www.vrbo.com/1632918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the-in-town-spot.html" TargetMode="External"/><Relationship Id="rId3" Type="http://schemas.openxmlformats.org/officeDocument/2006/relationships/hyperlink" Target="https://www.booking.com/hotel/us/the-in-town-spot.html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97731" TargetMode="External"/><Relationship Id="rId3" Type="http://schemas.openxmlformats.org/officeDocument/2006/relationships/hyperlink" Target="https://www.airbnb.com/rooms/53097731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13045" TargetMode="External"/><Relationship Id="rId3" Type="http://schemas.openxmlformats.org/officeDocument/2006/relationships/hyperlink" Target="https://www.vrbo.com/2613045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4741" TargetMode="External"/><Relationship Id="rId3" Type="http://schemas.openxmlformats.org/officeDocument/2006/relationships/hyperlink" Target="https://www.vrbo.com/2644741" TargetMode="External"/><Relationship Id="rId2" Type="http://schemas.openxmlformats.org/officeDocument/2006/relationships/image" Target="../media/image-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68536" TargetMode="External"/><Relationship Id="rId3" Type="http://schemas.openxmlformats.org/officeDocument/2006/relationships/hyperlink" Target="https://www.airbnb.com/rooms/52968536" TargetMode="External"/><Relationship Id="rId2" Type="http://schemas.openxmlformats.org/officeDocument/2006/relationships/image" Target="../media/image-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84815" TargetMode="External"/><Relationship Id="rId3" Type="http://schemas.openxmlformats.org/officeDocument/2006/relationships/hyperlink" Target="https://www.vrbo.com/1884815" TargetMode="External"/><Relationship Id="rId2" Type="http://schemas.openxmlformats.org/officeDocument/2006/relationships/image" Target="../media/image-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711987" TargetMode="External"/><Relationship Id="rId3" Type="http://schemas.openxmlformats.org/officeDocument/2006/relationships/hyperlink" Target="https://www.airbnb.com/rooms/31711987" TargetMode="External"/><Relationship Id="rId2" Type="http://schemas.openxmlformats.org/officeDocument/2006/relationships/image" Target="../media/image-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1849" TargetMode="External"/><Relationship Id="rId3" Type="http://schemas.openxmlformats.org/officeDocument/2006/relationships/hyperlink" Target="https://www.vrbo.com/2761849" TargetMode="External"/><Relationship Id="rId2" Type="http://schemas.openxmlformats.org/officeDocument/2006/relationships/image" Target="../media/image-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08379" TargetMode="External"/><Relationship Id="rId3" Type="http://schemas.openxmlformats.org/officeDocument/2006/relationships/hyperlink" Target="https://www.vrbo.com/2808379" TargetMode="External"/><Relationship Id="rId2" Type="http://schemas.openxmlformats.org/officeDocument/2006/relationships/image" Target="../media/image-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6263" TargetMode="External"/><Relationship Id="rId3" Type="http://schemas.openxmlformats.org/officeDocument/2006/relationships/hyperlink" Target="https://www.vrbo.com/2876263" TargetMode="External"/><Relationship Id="rId2" Type="http://schemas.openxmlformats.org/officeDocument/2006/relationships/image" Target="../media/image-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94978" TargetMode="External"/><Relationship Id="rId3" Type="http://schemas.openxmlformats.org/officeDocument/2006/relationships/hyperlink" Target="https://www.airbnb.com/rooms/45494978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26260" TargetMode="External"/><Relationship Id="rId3" Type="http://schemas.openxmlformats.org/officeDocument/2006/relationships/hyperlink" Target="https://www.vrbo.com/2526260" TargetMode="External"/><Relationship Id="rId2" Type="http://schemas.openxmlformats.org/officeDocument/2006/relationships/image" Target="../media/image-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258170" TargetMode="External"/><Relationship Id="rId3" Type="http://schemas.openxmlformats.org/officeDocument/2006/relationships/hyperlink" Target="https://www.airbnb.com/rooms/22258170" TargetMode="External"/><Relationship Id="rId2" Type="http://schemas.openxmlformats.org/officeDocument/2006/relationships/image" Target="../media/image-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7030" TargetMode="External"/><Relationship Id="rId3" Type="http://schemas.openxmlformats.org/officeDocument/2006/relationships/hyperlink" Target="https://www.vrbo.com/2967030" TargetMode="External"/><Relationship Id="rId2" Type="http://schemas.openxmlformats.org/officeDocument/2006/relationships/image" Target="../media/image-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28" TargetMode="External"/><Relationship Id="rId3" Type="http://schemas.openxmlformats.org/officeDocument/2006/relationships/hyperlink" Target="https://www.vrbo.com/2962128" TargetMode="External"/><Relationship Id="rId2" Type="http://schemas.openxmlformats.org/officeDocument/2006/relationships/image" Target="../media/image-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77" TargetMode="External"/><Relationship Id="rId3" Type="http://schemas.openxmlformats.org/officeDocument/2006/relationships/hyperlink" Target="https://www.vrbo.com/2962077" TargetMode="External"/><Relationship Id="rId2" Type="http://schemas.openxmlformats.org/officeDocument/2006/relationships/image" Target="../media/image-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15" TargetMode="External"/><Relationship Id="rId3" Type="http://schemas.openxmlformats.org/officeDocument/2006/relationships/hyperlink" Target="https://www.vrbo.com/2962115" TargetMode="External"/><Relationship Id="rId2" Type="http://schemas.openxmlformats.org/officeDocument/2006/relationships/image" Target="../media/image-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46351731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https://www.airbnb.com/rooms/46351731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$292 - $542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4-05/463517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48352997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https://www.airbnb.com/rooms/48352997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$3500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105453470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Lifestyle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483529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49887710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https://www.airbnb.com/rooms/49887710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$585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35443332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Tareq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8/498877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20600762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https://www.airbnb.com/rooms/20600762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$224 - $249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42230053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Helene &amp; Eric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4-05/206007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22909418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https://www.airbnb.com/rooms/22909418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$52 - $67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34127586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Jordy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229094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39025804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https://www.airbnb.com/rooms/39025804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$195 -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48250653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390258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13100275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https://www.airbnb.com/rooms/13100275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$191 - $326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72779309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Christopher &amp;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1/131002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48167408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https://www.airbnb.com/rooms/48167408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$236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91582024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Heidi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481674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21311439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https://www.airbnb.com/rooms/21311439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$66 - $82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73345114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Grayson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13114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5359560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https://www.airbnb.com/rooms/5359560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$151 - 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9110858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53595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2359952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https://www.vrbo.com/2359952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59952.29264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45237489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https://www.airbnb.com/rooms/45237489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04-05/452374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45237430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https://www.airbnb.com/rooms/45237430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04-05/452374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45237507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https://www.airbnb.com/rooms/45237507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04-05/452375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50403518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https://www.airbnb.com/rooms/50403518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324147987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Tiffany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504035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38672673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https://www.airbnb.com/rooms/38672673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$154 - 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2052005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 &amp; Jen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386726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50436604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https://www.airbnb.com/rooms/50436604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$244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76441090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Kerry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504366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50194766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https://www.airbnb.com/rooms/50194766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18598384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501947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39628513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https://www.airbnb.com/rooms/39628513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304504871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96285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836943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https://www.airbnb.com/rooms/836943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$46 - $76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3238980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Jeff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8369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41396860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https://www.airbnb.com/rooms/41396860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$97 -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325395157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Buzz &amp; Rodney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13968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9420757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https://www.vrbo.com/9420757ha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$167 -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20757.84997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49077892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https://www.airbnb.com/rooms/49077892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5670683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Pablo And Priscila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90778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49349393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https://www.airbnb.com/rooms/49349393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$32 - $40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247433702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93493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44908968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https://www.airbnb.com/rooms/44908968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$274 - $493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13205009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49089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48122776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https://www.airbnb.com/rooms/48122776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$356 - $600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70786342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Charlotte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81227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49276724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https://www.airbnb.com/rooms/49276724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$211 - $3321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105453470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Lifestyle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5-15/492767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48934065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https://www.airbnb.com/rooms/48934065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$441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20605441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pic>
        <p:nvPicPr>
          <p:cNvPr id="14" name="Image 0" descr="./data/compressed-images/airbnb/2021-04-11/489340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12203200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https://www.airbnb.com/rooms/12203200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$249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5066563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6/122032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43981940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https://www.airbnb.com/rooms/43981940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$155 - 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12083726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3/439819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27058021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https://www.airbnb.com/rooms/27058021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17200226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70580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49833772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https://www.airbnb.com/rooms/49833772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$176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54529641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6/498337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1505018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https://www.vrbo.com/1505018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Nicole D. Young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505018.20638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50525619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https://www.airbnb.com/rooms/50525619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$134 - $263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76441090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Kerry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4/505256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45237553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https://www.airbnb.com/rooms/45237553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04-05/452375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42529016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https://www.airbnb.com/rooms/42529016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$57 - $69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29192274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7/425290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37147281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https://www.airbnb.com/rooms/37147281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42230053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Helene &amp; Eric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4-17/371472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28279232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https://www.airbnb.com/rooms/28279232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$245 - $315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13573886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15/282792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36833487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https://www.airbnb.com/rooms/36833487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$47 - $74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287791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2/368334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31351364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https://www.airbnb.com/rooms/31351364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45614846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Jaimie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3513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34616875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https://www.airbnb.com/rooms/34616875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$46 - $63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287791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46168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15972887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https://www.airbnb.com/rooms/15972887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$208 - $236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47272985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159728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46531936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https://www.airbnb.com/rooms/46531936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23604924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65319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2510310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https://www.vrbo.com/2510310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$122 -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10310.30801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30548484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https://www.airbnb.com/rooms/30548484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29192274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305484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20603065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https://www.airbnb.com/rooms/20603065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$174 - $229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147235307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Lucero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06030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42415716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https://www.airbnb.com/rooms/42415716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$169 - $207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311528019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Keyana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22/424157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50324320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https://www.airbnb.com/rooms/50324320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406382305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Kecia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503243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51326349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https://www.airbnb.com/rooms/51326349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$83 - $112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415683461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513263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51500187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https://www.airbnb.com/rooms/51500187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$141 -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9-05/515001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31570867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https://www.airbnb.com/rooms/31570867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$243 - $586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111197272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Tammy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17/315708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51688386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https://www.airbnb.com/rooms/51688386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8-20/516883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51823951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https://www.airbnb.com/rooms/51823951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417539962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Modern Light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30/518239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45816852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https://www.airbnb.com/rooms/45816852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302222159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Two 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9-05/458168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2058360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https://www.vrbo.com/2058360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$216 - 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Lindsey Kirshner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058360.26228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51963956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https://www.airbnb.com/rooms/51963956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$184 - $378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231303288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05/519639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51784465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https://www.airbnb.com/rooms/51784465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51421469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8/517844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52266138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https://www.airbnb.com/rooms/52266138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423059064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Thomas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6/522661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52423552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https://www.airbnb.com/rooms/52423552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$40 - $88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424321398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Saged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3/524235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51227975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https://www.airbnb.com/rooms/51227975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$149 - $210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129468080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Modish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0/512279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50771529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https://www.airbnb.com/rooms/50771529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$280 - $399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1389150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Kimberly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507715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51804299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https://www.airbnb.com/rooms/51804299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419683378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Top Tier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18042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52508988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https://www.airbnb.com/rooms/52508988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114892734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6/525089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52885798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https://www.airbnb.com/rooms/52885798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423569761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Vickie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6/528857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53110365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https://www.airbnb.com/rooms/53110365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$149 - $680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41851234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Dawan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21/531103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2391997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https://www.vrbo.com/2391997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91997.29585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52392008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https://www.airbnb.com/rooms/52392008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406566757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Banton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7/523920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53542674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https://www.airbnb.com/rooms/53542674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367950800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Lavish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11-28/535426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53493041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https://www.airbnb.com/rooms/53493041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$329 - $419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105514806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Kristen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01/534930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53043713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https://www.airbnb.com/rooms/53043713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$206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20605441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pic>
        <p:nvPicPr>
          <p:cNvPr id="14" name="Image 0" descr="./data/compressed-images/airbnb/2021-12-19/530437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53809465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https://www.airbnb.com/rooms/53809465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$203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11490196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Pasha Luxury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12-20/538094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2570915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https://www.vrbo.com/2570915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0915.31411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2573638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https://www.vrbo.com/2573638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3638.31439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2570481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https://www.vrbo.com/2570481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Banton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0481.31407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2577423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https://www.vrbo.com/2577423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$265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Kristen Leslie Zalatan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7423.31477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2529373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https://www.vrbo.com/2529373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7/321.2529373.30993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1632918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https://www.vrbo.com/1632918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632918.21942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the-in-town-spot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https://www.booking.com/hotel/us/the-in-town-spot.html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148 HOLIDAY AVE NE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the-in-town-spot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53097731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https://www.airbnb.com/rooms/53097731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105514806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Kristen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17/530977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2613045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https://www.vrbo.com/2613045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Thomas Dixon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3/321.2613045.31835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2644741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https://www.vrbo.com/2644741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Curt Morse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1/321.2644741.32153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52968536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https://www.airbnb.com/rooms/52968536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152243578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Alexandria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6/529685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1884815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https://www.vrbo.com/1884815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12/321.1884815.24473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31711987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https://www.airbnb.com/rooms/31711987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$350 - $399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206505019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Stephanie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13/317119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2761849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https://www.vrbo.com/2761849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1849.33337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2808379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https://www.vrbo.com/2808379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7/321.2808379.33803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2876263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https://www.vrbo.com/2876263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Prueitt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6263.34483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45494978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https://www.airbnb.com/rooms/45494978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$342 - $769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104850762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DC Capital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54949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2526260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https://www.vrbo.com/2526260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Trenisha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7/321.2526260.30962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22258170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https://www.airbnb.com/rooms/22258170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73345114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Grayson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8-07/222581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2967030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https://www.vrbo.com/2967030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7030.35390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28.35341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1/321.2962077.35341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15.35341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95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95</Slides>
  <Notes>95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Reynoldstown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2022-09-01T12:22:09Z</dcterms:created>
  <dcterms:modified xsi:type="dcterms:W3CDTF">2022-09-01T12:22:09Z</dcterms:modified>
</cp:coreProperties>
</file>