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Randall Mill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Randall Mill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714560" TargetMode="External"/><Relationship Id="rId3" Type="http://schemas.openxmlformats.org/officeDocument/2006/relationships/hyperlink" Target="https://www.airbnb.com/rooms/31714560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364532" TargetMode="External"/><Relationship Id="rId3" Type="http://schemas.openxmlformats.org/officeDocument/2006/relationships/hyperlink" Target="https://www.airbnb.com/rooms/45364532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438166" TargetMode="External"/><Relationship Id="rId3" Type="http://schemas.openxmlformats.org/officeDocument/2006/relationships/hyperlink" Target="https://www.airbnb.com/rooms/5343816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31714560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https://www.airbnb.com/rooms/31714560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$340 - $616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237879281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171456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45364532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https://www.airbnb.com/rooms/45364532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$120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354521570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04-17/4536453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53438166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https://www.airbnb.com/rooms/53438166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$111 - $136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348148038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Latoya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23/534381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Randall Mill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2022-09-01T12:24:06Z</dcterms:created>
  <dcterms:modified xsi:type="dcterms:W3CDTF">2022-09-01T12:24:06Z</dcterms:modified>
</cp:coreProperties>
</file>