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Princeton Lakes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Princeton Lakes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72522" TargetMode="External"/><Relationship Id="rId3" Type="http://schemas.openxmlformats.org/officeDocument/2006/relationships/hyperlink" Target="https://www.airbnb.com/rooms/52572522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17805" TargetMode="External"/><Relationship Id="rId3" Type="http://schemas.openxmlformats.org/officeDocument/2006/relationships/hyperlink" Target="https://www.airbnb.com/rooms/52517805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897967" TargetMode="External"/><Relationship Id="rId3" Type="http://schemas.openxmlformats.org/officeDocument/2006/relationships/hyperlink" Target="https://www.airbnb.com/rooms/5089796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95229" TargetMode="External"/><Relationship Id="rId3" Type="http://schemas.openxmlformats.org/officeDocument/2006/relationships/hyperlink" Target="https://www.vrbo.com/269522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09311" TargetMode="External"/><Relationship Id="rId3" Type="http://schemas.openxmlformats.org/officeDocument/2006/relationships/hyperlink" Target="https://www.airbnb.com/rooms/54209311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83567" TargetMode="External"/><Relationship Id="rId3" Type="http://schemas.openxmlformats.org/officeDocument/2006/relationships/hyperlink" Target="https://www.vrbo.com/2683567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43371" TargetMode="External"/><Relationship Id="rId3" Type="http://schemas.openxmlformats.org/officeDocument/2006/relationships/hyperlink" Target="https://www.vrbo.com/2943371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634171ha" TargetMode="External"/><Relationship Id="rId3" Type="http://schemas.openxmlformats.org/officeDocument/2006/relationships/hyperlink" Target="https://www.vrbo.com/7634171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696144ha" TargetMode="External"/><Relationship Id="rId3" Type="http://schemas.openxmlformats.org/officeDocument/2006/relationships/hyperlink" Target="https://www.vrbo.com/7696144ha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74792" TargetMode="External"/><Relationship Id="rId3" Type="http://schemas.openxmlformats.org/officeDocument/2006/relationships/hyperlink" Target="https://www.vrbo.com/237479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22921" TargetMode="External"/><Relationship Id="rId3" Type="http://schemas.openxmlformats.org/officeDocument/2006/relationships/hyperlink" Target="https://www.vrbo.com/222292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299011ha" TargetMode="External"/><Relationship Id="rId3" Type="http://schemas.openxmlformats.org/officeDocument/2006/relationships/hyperlink" Target="https://www.vrbo.com/4299011ha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996986" TargetMode="External"/><Relationship Id="rId3" Type="http://schemas.openxmlformats.org/officeDocument/2006/relationships/hyperlink" Target="https://www.airbnb.com/rooms/4299698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1826196" TargetMode="External"/><Relationship Id="rId3" Type="http://schemas.openxmlformats.org/officeDocument/2006/relationships/hyperlink" Target="https://www.airbnb.com/rooms/11826196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3358959" TargetMode="External"/><Relationship Id="rId3" Type="http://schemas.openxmlformats.org/officeDocument/2006/relationships/hyperlink" Target="https://www.airbnb.com/rooms/2335895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52572522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https://www.airbnb.com/rooms/52572522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$140 - 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425087170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Maurice &amp; Gwen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7/525725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52517805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https://www.airbnb.com/rooms/52517805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286160617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Stacey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7/5251780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50897967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https://www.airbnb.com/rooms/50897967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$210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402530746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LSR Real Estate Management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20/508979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2695229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https://www.vrbo.com/2695229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Niyi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06/321.2695229.32659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54209311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https://www.airbnb.com/rooms/54209311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$198 - $350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15925257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6/542093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2683567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https://www.vrbo.com/2683567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10/321.2683567.32543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2943371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https://www.vrbo.com/2943371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Branden Skeete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07/321.2943371.35154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7634171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https://www.vrbo.com/7634171ha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$299 - $324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634171.70838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7696144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https://www.vrbo.com/7696144ha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$204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4.857143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Mike Jones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696144.71655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2374792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https://www.vrbo.com/2374792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$142 - $161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Marquon Pauling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74792.29413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2222921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https://www.vrbo.com/2222921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22921.27874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4299011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https://www.vrbo.com/4299011ha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$495 - $553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4.4375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Mirna Elie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4299011.47086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42996986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https://www.airbnb.com/rooms/42996986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$53 - $55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40649458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Cordell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29969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11826196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https://www.airbnb.com/rooms/11826196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$199 - $314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62997544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Aye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118261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23358959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https://www.airbnb.com/rooms/23358959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$28 - $35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92483565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Smallax Holdings,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10/233589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Princeton Lakes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2022-09-01T12:24:33Z</dcterms:created>
  <dcterms:modified xsi:type="dcterms:W3CDTF">2022-09-01T12:24:33Z</dcterms:modified>
</cp:coreProperties>
</file>