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slideMasters/slideMaster45.xml" ContentType="application/vnd.openxmlformats-officedocument.presentationml.slideMaster+xml"/>
  <Override PartName="/ppt/slides/slide45.xml" ContentType="application/vnd.openxmlformats-officedocument.presentationml.slide+xml"/>
  <Override PartName="/ppt/slideMasters/slideMaster46.xml" ContentType="application/vnd.openxmlformats-officedocument.presentationml.slideMaster+xml"/>
  <Override PartName="/ppt/slides/slide46.xml" ContentType="application/vnd.openxmlformats-officedocument.presentationml.slide+xml"/>
  <Override PartName="/ppt/slideMasters/slideMaster47.xml" ContentType="application/vnd.openxmlformats-officedocument.presentationml.slideMaster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</p:sldIdLst>
  <p:notesMasterIdLst>
    <p:notesMasterId r:id="rId49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3.xml"/>
		</Relationships>
</file>

<file path=ppt/notesSlides/_rels/notesSlide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4.xml"/>
		</Relationships>
</file>

<file path=ppt/notesSlides/_rels/notesSlide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5.xml"/>
		</Relationships>
</file>

<file path=ppt/notesSlides/_rels/notesSlide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6.xml"/>
		</Relationships>
</file>

<file path=ppt/notesSlides/_rels/notesSlide4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7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Poncey-Highland</a:t>
            </a:r>
            <a:endParaRPr lang="en-US" sz="5400" dirty="0"/>
          </a:p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Short-Term Rentals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Listings Snapshot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ATL Neighbors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2022-06-01 to 2022-08-23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1002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_LISTINGS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No Listings Found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 Poncey-Highland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1003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ING_WITH_IMAGE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3504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Crowdsourced Address:  </a:t>
            </a:r>
            <a:endParaRPr lang="en-US" sz="1800" dirty="0"/>
          </a:p>
        </p:txBody>
      </p:sp>
      <p:sp>
        <p:nvSpPr>
          <p:cNvPr id="3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 Address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603504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Bedrooms: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603504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Maximum Occupancy: </a:t>
            </a:r>
            <a:endParaRPr lang="en-US" sz="1800" dirty="0"/>
          </a:p>
        </p:txBody>
      </p:sp>
      <p:sp>
        <p:nvSpPr>
          <p:cNvPr id="7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8" name="Text 3"/>
          <p:cNvSpPr/>
          <p:nvPr/>
        </p:nvSpPr>
        <p:spPr>
          <a:xfrm>
            <a:off x="603504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Rate: </a:t>
            </a:r>
            <a:endParaRPr lang="en-US" sz="1800" dirty="0"/>
          </a:p>
        </p:txBody>
      </p:sp>
      <p:sp>
        <p:nvSpPr>
          <p:cNvPr id="9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0" name="Text 4"/>
          <p:cNvSpPr/>
          <p:nvPr/>
        </p:nvSpPr>
        <p:spPr>
          <a:xfrm>
            <a:off x="603504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Rating: </a:t>
            </a:r>
            <a:endParaRPr lang="en-US" sz="1800" dirty="0"/>
          </a:p>
        </p:txBody>
      </p:sp>
      <p:sp>
        <p:nvSpPr>
          <p:cNvPr id="11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2" name="Text 5"/>
          <p:cNvSpPr/>
          <p:nvPr/>
        </p:nvSpPr>
        <p:spPr>
          <a:xfrm>
            <a:off x="603504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Minimum Nights: </a:t>
            </a:r>
            <a:endParaRPr lang="en-US" sz="1800" dirty="0"/>
          </a:p>
        </p:txBody>
      </p:sp>
      <p:sp>
        <p:nvSpPr>
          <p:cNvPr id="13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4" name="Text 6"/>
          <p:cNvSpPr/>
          <p:nvPr/>
        </p:nvSpPr>
        <p:spPr>
          <a:xfrm>
            <a:off x="603504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Name: </a:t>
            </a:r>
            <a:endParaRPr lang="en-US" sz="1800" dirty="0"/>
          </a:p>
        </p:txBody>
      </p:sp>
      <p:sp>
        <p:nvSpPr>
          <p:cNvPr id="15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6" name="Text 7"/>
          <p:cNvSpPr/>
          <p:nvPr/>
        </p:nvSpPr>
        <p:spPr>
          <a:xfrm>
            <a:off x="603504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Identifier: </a:t>
            </a:r>
            <a:endParaRPr lang="en-US" sz="1800" dirty="0"/>
          </a:p>
        </p:txBody>
      </p:sp>
      <p:sp>
        <p:nvSpPr>
          <p:cNvPr id="17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8" name="Text 8"/>
          <p:cNvSpPr/>
          <p:nvPr/>
        </p:nvSpPr>
        <p:spPr>
          <a:xfrm>
            <a:off x="603504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Total Host Listings: </a:t>
            </a:r>
            <a:endParaRPr lang="en-US" sz="1800" dirty="0"/>
          </a:p>
        </p:txBody>
      </p:sp>
      <p:sp>
        <p:nvSpPr>
          <p:cNvPr id="19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0" name="Text 9"/>
          <p:cNvSpPr/>
          <p:nvPr/>
        </p:nvSpPr>
        <p:spPr>
          <a:xfrm>
            <a:off x="603504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URL: </a:t>
            </a:r>
            <a:endParaRPr lang="en-US" sz="1800" dirty="0"/>
          </a:p>
        </p:txBody>
      </p:sp>
      <p:sp>
        <p:nvSpPr>
          <p:cNvPr id="21" name="Text 10"/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000" dirty="0"/>
          </a:p>
        </p:txBody>
      </p:sp>
      <p:sp>
        <p:nvSpPr>
          <p:cNvPr id="22" name="Text 10"/>
          <p:cNvSpPr/>
          <p:nvPr/>
        </p:nvSpPr>
        <p:spPr>
          <a:xfrm>
            <a:off x="603504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Date: </a:t>
            </a:r>
            <a:endParaRPr lang="en-US" sz="1800" dirty="0"/>
          </a:p>
        </p:txBody>
      </p:sp>
      <p:sp>
        <p:nvSpPr>
          <p:cNvPr id="23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4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(Placeholder 1)</a:t>
            </a:r>
            <a:endParaRPr lang="en-US" sz="44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1004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4572000" y="473202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null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4587536ha" TargetMode="External"/><Relationship Id="rId3" Type="http://schemas.openxmlformats.org/officeDocument/2006/relationships/hyperlink" Target="https://www.vrbo.com/4587536ha" TargetMode="External"/><Relationship Id="rId2" Type="http://schemas.openxmlformats.org/officeDocument/2006/relationships/image" Target="../media/image-1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4814785ha" TargetMode="External"/><Relationship Id="rId3" Type="http://schemas.openxmlformats.org/officeDocument/2006/relationships/hyperlink" Target="https://www.vrbo.com/4814785ha" TargetMode="External"/><Relationship Id="rId2" Type="http://schemas.openxmlformats.org/officeDocument/2006/relationships/image" Target="../media/image-1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4095077ha" TargetMode="External"/><Relationship Id="rId3" Type="http://schemas.openxmlformats.org/officeDocument/2006/relationships/hyperlink" Target="https://www.vrbo.com/4095077ha" TargetMode="External"/><Relationship Id="rId2" Type="http://schemas.openxmlformats.org/officeDocument/2006/relationships/image" Target="../media/image-1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3546643" TargetMode="External"/><Relationship Id="rId3" Type="http://schemas.openxmlformats.org/officeDocument/2006/relationships/hyperlink" Target="https://www.airbnb.com/rooms/23546643" TargetMode="External"/><Relationship Id="rId2" Type="http://schemas.openxmlformats.org/officeDocument/2006/relationships/image" Target="../media/image-1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9068952" TargetMode="External"/><Relationship Id="rId3" Type="http://schemas.openxmlformats.org/officeDocument/2006/relationships/hyperlink" Target="https://www.airbnb.com/rooms/19068952" TargetMode="External"/><Relationship Id="rId2" Type="http://schemas.openxmlformats.org/officeDocument/2006/relationships/image" Target="../media/image-1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6860927" TargetMode="External"/><Relationship Id="rId3" Type="http://schemas.openxmlformats.org/officeDocument/2006/relationships/hyperlink" Target="https://www.airbnb.com/rooms/6860927" TargetMode="External"/><Relationship Id="rId2" Type="http://schemas.openxmlformats.org/officeDocument/2006/relationships/image" Target="../media/image-1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3191592" TargetMode="External"/><Relationship Id="rId3" Type="http://schemas.openxmlformats.org/officeDocument/2006/relationships/hyperlink" Target="https://www.airbnb.com/rooms/33191592" TargetMode="External"/><Relationship Id="rId2" Type="http://schemas.openxmlformats.org/officeDocument/2006/relationships/image" Target="../media/image-1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7341968" TargetMode="External"/><Relationship Id="rId3" Type="http://schemas.openxmlformats.org/officeDocument/2006/relationships/hyperlink" Target="https://www.airbnb.com/rooms/17341968" TargetMode="External"/><Relationship Id="rId2" Type="http://schemas.openxmlformats.org/officeDocument/2006/relationships/image" Target="../media/image-1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2427751" TargetMode="External"/><Relationship Id="rId3" Type="http://schemas.openxmlformats.org/officeDocument/2006/relationships/hyperlink" Target="https://www.airbnb.com/rooms/22427751" TargetMode="External"/><Relationship Id="rId2" Type="http://schemas.openxmlformats.org/officeDocument/2006/relationships/image" Target="../media/image-1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6024556" TargetMode="External"/><Relationship Id="rId3" Type="http://schemas.openxmlformats.org/officeDocument/2006/relationships/hyperlink" Target="https://www.airbnb.com/rooms/46024556" TargetMode="External"/><Relationship Id="rId2" Type="http://schemas.openxmlformats.org/officeDocument/2006/relationships/image" Target="../media/image-1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7484274ha" TargetMode="External"/><Relationship Id="rId3" Type="http://schemas.openxmlformats.org/officeDocument/2006/relationships/hyperlink" Target="https://www.vrbo.com/7484274ha" TargetMode="External"/><Relationship Id="rId2" Type="http://schemas.openxmlformats.org/officeDocument/2006/relationships/image" Target="../media/image-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4331314" TargetMode="External"/><Relationship Id="rId3" Type="http://schemas.openxmlformats.org/officeDocument/2006/relationships/hyperlink" Target="https://www.airbnb.com/rooms/24331314" TargetMode="External"/><Relationship Id="rId2" Type="http://schemas.openxmlformats.org/officeDocument/2006/relationships/image" Target="../media/image-2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5480396" TargetMode="External"/><Relationship Id="rId3" Type="http://schemas.openxmlformats.org/officeDocument/2006/relationships/hyperlink" Target="https://www.airbnb.com/rooms/25480396" TargetMode="External"/><Relationship Id="rId2" Type="http://schemas.openxmlformats.org/officeDocument/2006/relationships/image" Target="../media/image-2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290269" TargetMode="External"/><Relationship Id="rId3" Type="http://schemas.openxmlformats.org/officeDocument/2006/relationships/hyperlink" Target="https://www.airbnb.com/rooms/45290269" TargetMode="External"/><Relationship Id="rId2" Type="http://schemas.openxmlformats.org/officeDocument/2006/relationships/image" Target="../media/image-2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7534112" TargetMode="External"/><Relationship Id="rId3" Type="http://schemas.openxmlformats.org/officeDocument/2006/relationships/hyperlink" Target="https://www.airbnb.com/rooms/47534112" TargetMode="External"/><Relationship Id="rId2" Type="http://schemas.openxmlformats.org/officeDocument/2006/relationships/image" Target="../media/image-2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4611620" TargetMode="External"/><Relationship Id="rId3" Type="http://schemas.openxmlformats.org/officeDocument/2006/relationships/hyperlink" Target="https://www.airbnb.com/rooms/44611620" TargetMode="External"/><Relationship Id="rId2" Type="http://schemas.openxmlformats.org/officeDocument/2006/relationships/image" Target="../media/image-2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8581847" TargetMode="External"/><Relationship Id="rId3" Type="http://schemas.openxmlformats.org/officeDocument/2006/relationships/hyperlink" Target="https://www.airbnb.com/rooms/38581847" TargetMode="External"/><Relationship Id="rId2" Type="http://schemas.openxmlformats.org/officeDocument/2006/relationships/image" Target="../media/image-2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8649552" TargetMode="External"/><Relationship Id="rId3" Type="http://schemas.openxmlformats.org/officeDocument/2006/relationships/hyperlink" Target="https://www.airbnb.com/rooms/18649552" TargetMode="External"/><Relationship Id="rId2" Type="http://schemas.openxmlformats.org/officeDocument/2006/relationships/image" Target="../media/image-2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6712332" TargetMode="External"/><Relationship Id="rId3" Type="http://schemas.openxmlformats.org/officeDocument/2006/relationships/hyperlink" Target="https://www.airbnb.com/rooms/26712332" TargetMode="External"/><Relationship Id="rId2" Type="http://schemas.openxmlformats.org/officeDocument/2006/relationships/image" Target="../media/image-2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3961551" TargetMode="External"/><Relationship Id="rId3" Type="http://schemas.openxmlformats.org/officeDocument/2006/relationships/hyperlink" Target="https://www.airbnb.com/rooms/43961551" TargetMode="External"/><Relationship Id="rId2" Type="http://schemas.openxmlformats.org/officeDocument/2006/relationships/image" Target="../media/image-2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891607" TargetMode="External"/><Relationship Id="rId3" Type="http://schemas.openxmlformats.org/officeDocument/2006/relationships/hyperlink" Target="https://www.airbnb.com/rooms/50891607" TargetMode="External"/><Relationship Id="rId2" Type="http://schemas.openxmlformats.org/officeDocument/2006/relationships/image" Target="../media/image-2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4469804ha" TargetMode="External"/><Relationship Id="rId3" Type="http://schemas.openxmlformats.org/officeDocument/2006/relationships/hyperlink" Target="https://www.vrbo.com/4469804ha" TargetMode="External"/><Relationship Id="rId2" Type="http://schemas.openxmlformats.org/officeDocument/2006/relationships/image" Target="../media/image-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6024955" TargetMode="External"/><Relationship Id="rId3" Type="http://schemas.openxmlformats.org/officeDocument/2006/relationships/hyperlink" Target="https://www.airbnb.com/rooms/46024955" TargetMode="External"/><Relationship Id="rId2" Type="http://schemas.openxmlformats.org/officeDocument/2006/relationships/image" Target="../media/image-3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3961778" TargetMode="External"/><Relationship Id="rId3" Type="http://schemas.openxmlformats.org/officeDocument/2006/relationships/hyperlink" Target="https://www.airbnb.com/rooms/43961778" TargetMode="External"/><Relationship Id="rId2" Type="http://schemas.openxmlformats.org/officeDocument/2006/relationships/image" Target="../media/image-3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2099832" TargetMode="External"/><Relationship Id="rId3" Type="http://schemas.openxmlformats.org/officeDocument/2006/relationships/hyperlink" Target="https://www.airbnb.com/rooms/32099832" TargetMode="External"/><Relationship Id="rId2" Type="http://schemas.openxmlformats.org/officeDocument/2006/relationships/image" Target="../media/image-3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143725" TargetMode="External"/><Relationship Id="rId3" Type="http://schemas.openxmlformats.org/officeDocument/2006/relationships/hyperlink" Target="https://www.airbnb.com/rooms/51143725" TargetMode="External"/><Relationship Id="rId2" Type="http://schemas.openxmlformats.org/officeDocument/2006/relationships/image" Target="../media/image-3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283960" TargetMode="External"/><Relationship Id="rId3" Type="http://schemas.openxmlformats.org/officeDocument/2006/relationships/hyperlink" Target="https://www.airbnb.com/rooms/51283960" TargetMode="External"/><Relationship Id="rId2" Type="http://schemas.openxmlformats.org/officeDocument/2006/relationships/image" Target="../media/image-3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6901036" TargetMode="External"/><Relationship Id="rId3" Type="http://schemas.openxmlformats.org/officeDocument/2006/relationships/hyperlink" Target="https://www.airbnb.com/rooms/6901036" TargetMode="External"/><Relationship Id="rId2" Type="http://schemas.openxmlformats.org/officeDocument/2006/relationships/image" Target="../media/image-3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5085106" TargetMode="External"/><Relationship Id="rId3" Type="http://schemas.openxmlformats.org/officeDocument/2006/relationships/hyperlink" Target="https://www.airbnb.com/rooms/35085106" TargetMode="External"/><Relationship Id="rId2" Type="http://schemas.openxmlformats.org/officeDocument/2006/relationships/image" Target="../media/image-3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6024806" TargetMode="External"/><Relationship Id="rId3" Type="http://schemas.openxmlformats.org/officeDocument/2006/relationships/hyperlink" Target="https://www.airbnb.com/rooms/46024806" TargetMode="External"/><Relationship Id="rId2" Type="http://schemas.openxmlformats.org/officeDocument/2006/relationships/image" Target="../media/image-3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569624" TargetMode="External"/><Relationship Id="rId3" Type="http://schemas.openxmlformats.org/officeDocument/2006/relationships/hyperlink" Target="https://www.airbnb.com/rooms/52569624" TargetMode="External"/><Relationship Id="rId2" Type="http://schemas.openxmlformats.org/officeDocument/2006/relationships/image" Target="../media/image-3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923436" TargetMode="External"/><Relationship Id="rId3" Type="http://schemas.openxmlformats.org/officeDocument/2006/relationships/hyperlink" Target="https://www.airbnb.com/rooms/52923436" TargetMode="External"/><Relationship Id="rId2" Type="http://schemas.openxmlformats.org/officeDocument/2006/relationships/image" Target="../media/image-3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385474ha" TargetMode="External"/><Relationship Id="rId3" Type="http://schemas.openxmlformats.org/officeDocument/2006/relationships/hyperlink" Target="https://www.vrbo.com/9385474ha" TargetMode="External"/><Relationship Id="rId2" Type="http://schemas.openxmlformats.org/officeDocument/2006/relationships/image" Target="../media/image-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971564" TargetMode="External"/><Relationship Id="rId3" Type="http://schemas.openxmlformats.org/officeDocument/2006/relationships/hyperlink" Target="https://www.airbnb.com/rooms/52971564" TargetMode="External"/><Relationship Id="rId2" Type="http://schemas.openxmlformats.org/officeDocument/2006/relationships/image" Target="../media/image-4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416573" TargetMode="External"/><Relationship Id="rId3" Type="http://schemas.openxmlformats.org/officeDocument/2006/relationships/hyperlink" Target="https://www.airbnb.com/rooms/53416573" TargetMode="External"/><Relationship Id="rId2" Type="http://schemas.openxmlformats.org/officeDocument/2006/relationships/image" Target="../media/image-4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742048" TargetMode="External"/><Relationship Id="rId3" Type="http://schemas.openxmlformats.org/officeDocument/2006/relationships/hyperlink" Target="https://www.airbnb.com/rooms/4742048" TargetMode="External"/><Relationship Id="rId2" Type="http://schemas.openxmlformats.org/officeDocument/2006/relationships/image" Target="../media/image-4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58582" TargetMode="External"/><Relationship Id="rId3" Type="http://schemas.openxmlformats.org/officeDocument/2006/relationships/hyperlink" Target="https://www.vrbo.com/2758582" TargetMode="External"/><Relationship Id="rId2" Type="http://schemas.openxmlformats.org/officeDocument/2006/relationships/image" Target="../media/image-4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623203" TargetMode="External"/><Relationship Id="rId3" Type="http://schemas.openxmlformats.org/officeDocument/2006/relationships/hyperlink" Target="https://www.airbnb.com/rooms/31623203" TargetMode="External"/><Relationship Id="rId2" Type="http://schemas.openxmlformats.org/officeDocument/2006/relationships/image" Target="../media/image-4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57188" TargetMode="External"/><Relationship Id="rId3" Type="http://schemas.openxmlformats.org/officeDocument/2006/relationships/hyperlink" Target="https://www.vrbo.com/2957188" TargetMode="External"/><Relationship Id="rId2" Type="http://schemas.openxmlformats.org/officeDocument/2006/relationships/image" Target="../media/image-4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796353" TargetMode="External"/><Relationship Id="rId3" Type="http://schemas.openxmlformats.org/officeDocument/2006/relationships/hyperlink" Target="https://www.airbnb.com/rooms/1796353" TargetMode="External"/><Relationship Id="rId2" Type="http://schemas.openxmlformats.org/officeDocument/2006/relationships/image" Target="../media/image-4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0834421" TargetMode="External"/><Relationship Id="rId3" Type="http://schemas.openxmlformats.org/officeDocument/2006/relationships/hyperlink" Target="https://www.airbnb.com/rooms/20834421" TargetMode="External"/><Relationship Id="rId2" Type="http://schemas.openxmlformats.org/officeDocument/2006/relationships/image" Target="../media/image-4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567124ha" TargetMode="External"/><Relationship Id="rId3" Type="http://schemas.openxmlformats.org/officeDocument/2006/relationships/hyperlink" Target="https://www.vrbo.com/9567124ha" TargetMode="External"/><Relationship Id="rId2" Type="http://schemas.openxmlformats.org/officeDocument/2006/relationships/image" Target="../media/image-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350193" TargetMode="External"/><Relationship Id="rId3" Type="http://schemas.openxmlformats.org/officeDocument/2006/relationships/hyperlink" Target="https://www.vrbo.com/1350193" TargetMode="External"/><Relationship Id="rId2" Type="http://schemas.openxmlformats.org/officeDocument/2006/relationships/image" Target="../media/image-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15388" TargetMode="External"/><Relationship Id="rId3" Type="http://schemas.openxmlformats.org/officeDocument/2006/relationships/hyperlink" Target="https://www.vrbo.com/2115388" TargetMode="External"/><Relationship Id="rId2" Type="http://schemas.openxmlformats.org/officeDocument/2006/relationships/image" Target="../media/image-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584273ha" TargetMode="External"/><Relationship Id="rId3" Type="http://schemas.openxmlformats.org/officeDocument/2006/relationships/hyperlink" Target="https://www.vrbo.com/9584273ha" TargetMode="External"/><Relationship Id="rId2" Type="http://schemas.openxmlformats.org/officeDocument/2006/relationships/image" Target="../media/image-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727888" TargetMode="External"/><Relationship Id="rId3" Type="http://schemas.openxmlformats.org/officeDocument/2006/relationships/hyperlink" Target="https://www.vrbo.com/1727888" TargetMode="External"/><Relationship Id="rId2" Type="http://schemas.openxmlformats.org/officeDocument/2006/relationships/image" Target="../media/image-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4587536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https://www.vrbo.com/4587536ha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$228 - $312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4.8461537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Owner/Manager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121.4587536.522739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4814785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https://www.vrbo.com/4814785ha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$238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4.9166665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Zach Otis-McDonough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4814785.581063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4095077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https://www.vrbo.com/4095077ha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$239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4.8333335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Zach Otis-McDonough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4095077.449325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23546643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https://www.airbnb.com/rooms/23546643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$536 - $979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20605441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Alex And Christina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40</a:t>
            </a:r>
            <a:endParaRPr lang="en-US" sz="1800" dirty="0"/>
          </a:p>
        </p:txBody>
      </p:sp>
      <p:pic>
        <p:nvPicPr>
          <p:cNvPr id="14" name="Image 0" descr="./data/compressed-images/airbnb/2021-04-05/2354664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19068952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https://www.airbnb.com/rooms/19068952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$218 - $326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115328988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Atlanta Luxury Rentals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54</a:t>
            </a:r>
            <a:endParaRPr lang="en-US" sz="1800" dirty="0"/>
          </a:p>
        </p:txBody>
      </p:sp>
      <p:pic>
        <p:nvPicPr>
          <p:cNvPr id="14" name="Image 0" descr="./data/compressed-images/airbnb/2021-04-05/1906895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6860927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https://www.airbnb.com/rooms/6860927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$63 - $97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23294305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Renae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6/686092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33191592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https://www.airbnb.com/rooms/33191592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$162 - $751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115328988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Atlanta Luxury Rentals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54</a:t>
            </a:r>
            <a:endParaRPr lang="en-US" sz="1800" dirty="0"/>
          </a:p>
        </p:txBody>
      </p:sp>
      <p:pic>
        <p:nvPicPr>
          <p:cNvPr id="14" name="Image 0" descr="./data/compressed-images/airbnb/2021-04-05/3319159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17341968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https://www.airbnb.com/rooms/17341968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$79 - $119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117133929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Stacy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1734196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22427751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https://www.airbnb.com/rooms/22427751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$90 - $103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164251064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Sheri And Tripp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2242775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46024556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https://www.airbnb.com/rooms/46024556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$79 - $130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31356024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Rich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</a:t>
            </a:r>
            <a:endParaRPr lang="en-US" sz="1800" dirty="0"/>
          </a:p>
        </p:txBody>
      </p:sp>
      <p:pic>
        <p:nvPicPr>
          <p:cNvPr id="14" name="Image 0" descr="./data/compressed-images/airbnb/2021-04-17/4602455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7484274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https://www.vrbo.com/7484274ha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$229 - $354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Owner/Manager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121.7484274.688900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24331314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https://www.airbnb.com/rooms/24331314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$184 - $277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58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26798403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Stewart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pic>
        <p:nvPicPr>
          <p:cNvPr id="14" name="Image 0" descr="./data/compressed-images/airbnb/2021-06-26/2433131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25480396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https://www.airbnb.com/rooms/25480396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$343 - $879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20605441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Alex And Christina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40</a:t>
            </a:r>
            <a:endParaRPr lang="en-US" sz="1800" dirty="0"/>
          </a:p>
        </p:txBody>
      </p:sp>
      <p:pic>
        <p:nvPicPr>
          <p:cNvPr id="14" name="Image 0" descr="./data/compressed-images/airbnb/2021-04-05/2548039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45290269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https://www.airbnb.com/rooms/45290269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$137 - $153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27663550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Arielle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4529026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47534112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https://www.airbnb.com/rooms/47534112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$93 - $148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31356024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Rich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</a:t>
            </a:r>
            <a:endParaRPr lang="en-US" sz="1800" dirty="0"/>
          </a:p>
        </p:txBody>
      </p:sp>
      <p:pic>
        <p:nvPicPr>
          <p:cNvPr id="14" name="Image 0" descr="./data/compressed-images/airbnb/2021-04-12/4753411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44611620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https://www.airbnb.com/rooms/44611620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$72 - $167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81660490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Blake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pic>
        <p:nvPicPr>
          <p:cNvPr id="14" name="Image 0" descr="./data/compressed-images/airbnb/2021-04-12/4461162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38581847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https://www.airbnb.com/rooms/38581847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$49 - $737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22905143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Kyle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3858184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18649552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https://www.airbnb.com/rooms/18649552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$150 - $200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129588259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James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2/1864955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26712332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https://www.airbnb.com/rooms/26712332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$150 - $200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4251090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Shana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7-15/2671233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43961551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https://www.airbnb.com/rooms/43961551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$83 - $140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189107212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Syid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12/4396155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50891607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https://www.airbnb.com/rooms/50891607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$54 - $65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48103075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Jerome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7-15/5089160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4469804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https://www.vrbo.com/4469804ha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$279 - $411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Owner/Manager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121.4469804.505763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46024955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https://www.airbnb.com/rooms/46024955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$73 - $130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31356024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Rich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</a:t>
            </a:r>
            <a:endParaRPr lang="en-US" sz="1800" dirty="0"/>
          </a:p>
        </p:txBody>
      </p:sp>
      <p:pic>
        <p:nvPicPr>
          <p:cNvPr id="14" name="Image 0" descr="./data/compressed-images/airbnb/2021-04-17/4602495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43961778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https://www.airbnb.com/rooms/43961778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$89 - $114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189107212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Syid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6-20/4396177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32099832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https://www.airbnb.com/rooms/32099832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$86 - $90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38503484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Daniel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7-15/3209983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51143725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https://www.airbnb.com/rooms/51143725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$99 - $181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25109952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Kaitlin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7-22/5114372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51283960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https://www.airbnb.com/rooms/51283960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$172 - $267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3976298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Minty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79</a:t>
            </a:r>
            <a:endParaRPr lang="en-US" sz="1800" dirty="0"/>
          </a:p>
        </p:txBody>
      </p:sp>
      <p:pic>
        <p:nvPicPr>
          <p:cNvPr id="14" name="Image 0" descr="./data/compressed-images/airbnb/2021-07-28/5128396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6901036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https://www.airbnb.com/rooms/6901036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$189 - $219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36163257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Elizabeth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04-17/690103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35</a:t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35085106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https://www.airbnb.com/rooms/35085106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180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62091285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Ansley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6/3508510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46024806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https://www.airbnb.com/rooms/46024806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$64 - $130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31356024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Rich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</a:t>
            </a:r>
            <a:endParaRPr lang="en-US" sz="1800" dirty="0"/>
          </a:p>
        </p:txBody>
      </p:sp>
      <p:pic>
        <p:nvPicPr>
          <p:cNvPr id="14" name="Image 0" descr="./data/compressed-images/airbnb/2021-08-30/4602480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52569624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https://www.airbnb.com/rooms/52569624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$79 - $101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31356024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Rich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</a:t>
            </a:r>
            <a:endParaRPr lang="en-US" sz="1800" dirty="0"/>
          </a:p>
        </p:txBody>
      </p:sp>
      <p:pic>
        <p:nvPicPr>
          <p:cNvPr id="14" name="Image 0" descr="./data/compressed-images/airbnb/2021-10-03/5256962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52923436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https://www.airbnb.com/rooms/52923436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$73 - $104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31356024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Rich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</a:t>
            </a:r>
            <a:endParaRPr lang="en-US" sz="1800" dirty="0"/>
          </a:p>
        </p:txBody>
      </p:sp>
      <p:pic>
        <p:nvPicPr>
          <p:cNvPr id="14" name="Image 0" descr="./data/compressed-images/airbnb/2021-10-24/5292343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9385474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https://www.vrbo.com/9385474ha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$309 - $410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Owner/Manager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9385474.846430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52971564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https://www.airbnb.com/rooms/52971564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$72 - $94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81660490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Blake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pic>
        <p:nvPicPr>
          <p:cNvPr id="14" name="Image 0" descr="./data/compressed-images/airbnb/2021-10-26/5297156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53416573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https://www.airbnb.com/rooms/53416573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$76 - $110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31356024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Rich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</a:t>
            </a:r>
            <a:endParaRPr lang="en-US" sz="1800" dirty="0"/>
          </a:p>
        </p:txBody>
      </p:sp>
      <p:pic>
        <p:nvPicPr>
          <p:cNvPr id="14" name="Image 0" descr="./data/compressed-images/airbnb/2021-11-21/5341657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4742048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https://www.airbnb.com/rooms/4742048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$133 - $156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21588987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Carson And Allison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3-06/474204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42</a:t>
            </a:fld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2758582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https://www.vrbo.com/2758582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4-24/321.2758582.333048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43</a:t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31623203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https://www.airbnb.com/rooms/31623203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17239181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Jonathan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6-26/3162320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44</a:t>
            </a:fld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2957188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https://www.vrbo.com/2957188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Casey Robinson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14/321.2957188.352922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45</a:t>
            </a:fld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1796353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https://www.airbnb.com/rooms/1796353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28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9421452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Beka &amp; Chris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8-14/179635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46</a:t>
            </a:fld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20834421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https://www.airbnb.com/rooms/20834421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23294305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Renae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2-08-14/2083442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47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9567124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https://www.vrbo.com/9567124ha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$309 - $680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Owner/Manager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9567124.864685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1350193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https://www.vrbo.com/1350193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$175 - $216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Stewart Wyne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1350193.190854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2115388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https://www.vrbo.com/2115388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$405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Courtney Taylor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115388.267992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9584273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https://www.vrbo.com/9584273ha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$338 - $473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Owner/Manager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9584273.866406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1727888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https://www.vrbo.com/1727888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$125 - $140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Joe Trahan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1727888.228937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47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0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Poncey-Highland Short-Term Rentals</dc:title>
  <dc:subject>Short-Term Rental Listing Snapshot</dc:subject>
  <dc:creator>ATL Neighbors</dc:creator>
  <cp:lastModifiedBy>ATL Neighbors</cp:lastModifiedBy>
  <cp:revision>1</cp:revision>
  <dcterms:created xsi:type="dcterms:W3CDTF">2022-09-01T12:22:28Z</dcterms:created>
  <dcterms:modified xsi:type="dcterms:W3CDTF">2022-09-01T12:22:28Z</dcterms:modified>
</cp:coreProperties>
</file>