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Polar Rock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Polar Rock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327770" TargetMode="External"/><Relationship Id="rId3" Type="http://schemas.openxmlformats.org/officeDocument/2006/relationships/hyperlink" Target="https://www.airbnb.com/rooms/43327770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192275" TargetMode="External"/><Relationship Id="rId3" Type="http://schemas.openxmlformats.org/officeDocument/2006/relationships/hyperlink" Target="https://www.airbnb.com/rooms/41192275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020117" TargetMode="External"/><Relationship Id="rId3" Type="http://schemas.openxmlformats.org/officeDocument/2006/relationships/hyperlink" Target="https://www.airbnb.com/rooms/4102011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276221" TargetMode="External"/><Relationship Id="rId3" Type="http://schemas.openxmlformats.org/officeDocument/2006/relationships/hyperlink" Target="https://www.airbnb.com/rooms/40276221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274582" TargetMode="External"/><Relationship Id="rId3" Type="http://schemas.openxmlformats.org/officeDocument/2006/relationships/hyperlink" Target="https://www.airbnb.com/rooms/40274582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sleeps-6-king-beds-10-min-to-atl-airport.html" TargetMode="External"/><Relationship Id="rId3" Type="http://schemas.openxmlformats.org/officeDocument/2006/relationships/hyperlink" Target="https://www.booking.com/hotel/us/sleeps-6-king-beds-10-min-to-atl-airport.html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charming-ranch-10-mins-from-atl-airport-amp-midtown.html" TargetMode="External"/><Relationship Id="rId3" Type="http://schemas.openxmlformats.org/officeDocument/2006/relationships/hyperlink" Target="https://www.booking.com/hotel/us/charming-ranch-10-mins-from-atl-airport-amp-midtown.html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06660" TargetMode="External"/><Relationship Id="rId3" Type="http://schemas.openxmlformats.org/officeDocument/2006/relationships/hyperlink" Target="https://www.vrbo.com/2706660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11150" TargetMode="External"/><Relationship Id="rId3" Type="http://schemas.openxmlformats.org/officeDocument/2006/relationships/hyperlink" Target="https://www.vrbo.com/2711150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277665" TargetMode="External"/><Relationship Id="rId3" Type="http://schemas.openxmlformats.org/officeDocument/2006/relationships/hyperlink" Target="https://www.airbnb.com/rooms/40277665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67535" TargetMode="External"/><Relationship Id="rId3" Type="http://schemas.openxmlformats.org/officeDocument/2006/relationships/hyperlink" Target="https://www.vrbo.com/226753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75111" TargetMode="External"/><Relationship Id="rId3" Type="http://schemas.openxmlformats.org/officeDocument/2006/relationships/hyperlink" Target="https://www.vrbo.com/2875111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76315" TargetMode="External"/><Relationship Id="rId3" Type="http://schemas.openxmlformats.org/officeDocument/2006/relationships/hyperlink" Target="https://www.airbnb.com/rooms/54076315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09116" TargetMode="External"/><Relationship Id="rId3" Type="http://schemas.openxmlformats.org/officeDocument/2006/relationships/hyperlink" Target="https://www.vrbo.com/2909116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71013" TargetMode="External"/><Relationship Id="rId3" Type="http://schemas.openxmlformats.org/officeDocument/2006/relationships/hyperlink" Target="https://www.airbnb.com/rooms/53271013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83940" TargetMode="External"/><Relationship Id="rId3" Type="http://schemas.openxmlformats.org/officeDocument/2006/relationships/hyperlink" Target="https://www.vrbo.com/228394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421546ha" TargetMode="External"/><Relationship Id="rId3" Type="http://schemas.openxmlformats.org/officeDocument/2006/relationships/hyperlink" Target="https://www.vrbo.com/9421546ha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88368" TargetMode="External"/><Relationship Id="rId3" Type="http://schemas.openxmlformats.org/officeDocument/2006/relationships/hyperlink" Target="https://www.vrbo.com/238836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452896" TargetMode="External"/><Relationship Id="rId3" Type="http://schemas.openxmlformats.org/officeDocument/2006/relationships/hyperlink" Target="https://www.airbnb.com/rooms/46452896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020570" TargetMode="External"/><Relationship Id="rId3" Type="http://schemas.openxmlformats.org/officeDocument/2006/relationships/hyperlink" Target="https://www.airbnb.com/rooms/41020570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071318" TargetMode="External"/><Relationship Id="rId3" Type="http://schemas.openxmlformats.org/officeDocument/2006/relationships/hyperlink" Target="https://www.airbnb.com/rooms/4407131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1427693" TargetMode="External"/><Relationship Id="rId3" Type="http://schemas.openxmlformats.org/officeDocument/2006/relationships/hyperlink" Target="https://www.airbnb.com/rooms/2142769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43327770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https://www.airbnb.com/rooms/43327770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8-17/433277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41192275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https://www.airbnb.com/rooms/41192275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12/411922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41020117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https://www.airbnb.com/rooms/41020117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5-15/410201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40276221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https://www.airbnb.com/rooms/40276221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5-22/402762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40274582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https://www.airbnb.com/rooms/40274582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$40 - $55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8-30/402745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sleeps-6-king-beds-10-min-to-atl-airport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https://www.booking.com/hotel/us/sleeps-6-king-beds-10-min-to-atl-airport.html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7.9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sleeps-6-king-beds-10-min-to-atl-airport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charming-ranch-10-mins-from-atl-airport-amp-midtown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https://www.booking.com/hotel/us/charming-ranch-10-mins-from-atl-airport-amp-midtown.html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8.2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charming-ranch-10-mins-from-atl-airport-amp-midtown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2706660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https://www.vrbo.com/2706660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13/321.2706660.32774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2711150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https://www.vrbo.com/2711150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Lucas D Ramirez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0/321.2711150.32819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40277665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https://www.airbnb.com/rooms/40277665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2-03-27/402776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2267535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https://www.vrbo.com/2267535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$154 - $206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67535.283240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2875111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https://www.vrbo.com/2875111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Alan Frazier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26/321.2875111.34471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54076315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https://www.airbnb.com/rooms/54076315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16746146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Treasure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7-01/540763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2909116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https://www.vrbo.com/2909116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909116.34811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53271013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https://www.airbnb.com/rooms/53271013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307207253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Helen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532710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2283940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https://www.vrbo.com/2283940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$118 - 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Lauren Meeks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83940.28488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9421546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https://www.vrbo.com/9421546ha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421546.85005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2388368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https://www.vrbo.com/2388368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88368.29549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46452896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https://www.airbnb.com/rooms/46452896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$135 - $221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136942043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464528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41020570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https://www.airbnb.com/rooms/41020570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12/410205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44071318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https://www.airbnb.com/rooms/44071318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311112935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Butterfly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12/440713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21427693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https://www.airbnb.com/rooms/21427693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116111277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Darrin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214276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Rock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2022-09-01T12:23:56Z</dcterms:created>
  <dcterms:modified xsi:type="dcterms:W3CDTF">2022-09-01T12:23:56Z</dcterms:modified>
</cp:coreProperties>
</file>