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notesMasterIdLst>
    <p:notesMasterId r:id="rId8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Pittsburgh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Pittsburgh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7020" TargetMode="External"/><Relationship Id="rId3" Type="http://schemas.openxmlformats.org/officeDocument/2006/relationships/hyperlink" Target="https://www.vrbo.com/2417020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1041" TargetMode="External"/><Relationship Id="rId3" Type="http://schemas.openxmlformats.org/officeDocument/2006/relationships/hyperlink" Target="https://www.vrbo.com/2371041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8244" TargetMode="External"/><Relationship Id="rId3" Type="http://schemas.openxmlformats.org/officeDocument/2006/relationships/hyperlink" Target="https://www.vrbo.com/2398244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293913" TargetMode="External"/><Relationship Id="rId3" Type="http://schemas.openxmlformats.org/officeDocument/2006/relationships/hyperlink" Target="https://www.airbnb.com/rooms/30293913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769941" TargetMode="External"/><Relationship Id="rId3" Type="http://schemas.openxmlformats.org/officeDocument/2006/relationships/hyperlink" Target="https://www.airbnb.com/rooms/45769941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756604" TargetMode="External"/><Relationship Id="rId3" Type="http://schemas.openxmlformats.org/officeDocument/2006/relationships/hyperlink" Target="https://www.airbnb.com/rooms/47756604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894917" TargetMode="External"/><Relationship Id="rId3" Type="http://schemas.openxmlformats.org/officeDocument/2006/relationships/hyperlink" Target="https://www.airbnb.com/rooms/42894917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845264" TargetMode="External"/><Relationship Id="rId3" Type="http://schemas.openxmlformats.org/officeDocument/2006/relationships/hyperlink" Target="https://www.airbnb.com/rooms/48845264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69911" TargetMode="External"/><Relationship Id="rId3" Type="http://schemas.openxmlformats.org/officeDocument/2006/relationships/hyperlink" Target="https://www.airbnb.com/rooms/48469911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69808" TargetMode="External"/><Relationship Id="rId3" Type="http://schemas.openxmlformats.org/officeDocument/2006/relationships/hyperlink" Target="https://www.airbnb.com/rooms/50069808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4217" TargetMode="External"/><Relationship Id="rId3" Type="http://schemas.openxmlformats.org/officeDocument/2006/relationships/hyperlink" Target="https://www.vrbo.com/2404217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580891" TargetMode="External"/><Relationship Id="rId3" Type="http://schemas.openxmlformats.org/officeDocument/2006/relationships/hyperlink" Target="https://www.airbnb.com/rooms/43580891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70150" TargetMode="External"/><Relationship Id="rId3" Type="http://schemas.openxmlformats.org/officeDocument/2006/relationships/hyperlink" Target="https://www.airbnb.com/rooms/48470150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376032" TargetMode="External"/><Relationship Id="rId3" Type="http://schemas.openxmlformats.org/officeDocument/2006/relationships/hyperlink" Target="https://www.airbnb.com/rooms/46376032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41321" TargetMode="External"/><Relationship Id="rId3" Type="http://schemas.openxmlformats.org/officeDocument/2006/relationships/hyperlink" Target="https://www.airbnb.com/rooms/49141321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174827" TargetMode="External"/><Relationship Id="rId3" Type="http://schemas.openxmlformats.org/officeDocument/2006/relationships/hyperlink" Target="https://www.airbnb.com/rooms/38174827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69768" TargetMode="External"/><Relationship Id="rId3" Type="http://schemas.openxmlformats.org/officeDocument/2006/relationships/hyperlink" Target="https://www.airbnb.com/rooms/31469768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21982" TargetMode="External"/><Relationship Id="rId3" Type="http://schemas.openxmlformats.org/officeDocument/2006/relationships/hyperlink" Target="https://www.airbnb.com/rooms/48421982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36630" TargetMode="External"/><Relationship Id="rId3" Type="http://schemas.openxmlformats.org/officeDocument/2006/relationships/hyperlink" Target="https://www.airbnb.com/rooms/49336630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07992" TargetMode="External"/><Relationship Id="rId3" Type="http://schemas.openxmlformats.org/officeDocument/2006/relationships/hyperlink" Target="https://www.airbnb.com/rooms/50507992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736308" TargetMode="External"/><Relationship Id="rId3" Type="http://schemas.openxmlformats.org/officeDocument/2006/relationships/hyperlink" Target="https://www.airbnb.com/rooms/29736308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3766" TargetMode="External"/><Relationship Id="rId3" Type="http://schemas.openxmlformats.org/officeDocument/2006/relationships/hyperlink" Target="https://www.vrbo.com/2493766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50072" TargetMode="External"/><Relationship Id="rId3" Type="http://schemas.openxmlformats.org/officeDocument/2006/relationships/hyperlink" Target="https://www.airbnb.com/rooms/49450072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28288" TargetMode="External"/><Relationship Id="rId3" Type="http://schemas.openxmlformats.org/officeDocument/2006/relationships/hyperlink" Target="https://www.airbnb.com/rooms/47528288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114729" TargetMode="External"/><Relationship Id="rId3" Type="http://schemas.openxmlformats.org/officeDocument/2006/relationships/hyperlink" Target="https://www.airbnb.com/rooms/47114729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52643" TargetMode="External"/><Relationship Id="rId3" Type="http://schemas.openxmlformats.org/officeDocument/2006/relationships/hyperlink" Target="https://www.airbnb.com/rooms/51352643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84574" TargetMode="External"/><Relationship Id="rId3" Type="http://schemas.openxmlformats.org/officeDocument/2006/relationships/hyperlink" Target="https://www.airbnb.com/rooms/51384574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92038" TargetMode="External"/><Relationship Id="rId3" Type="http://schemas.openxmlformats.org/officeDocument/2006/relationships/hyperlink" Target="https://www.airbnb.com/rooms/51592038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88196" TargetMode="External"/><Relationship Id="rId3" Type="http://schemas.openxmlformats.org/officeDocument/2006/relationships/hyperlink" Target="https://www.airbnb.com/rooms/51688196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88058" TargetMode="External"/><Relationship Id="rId3" Type="http://schemas.openxmlformats.org/officeDocument/2006/relationships/hyperlink" Target="https://www.airbnb.com/rooms/51688058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96930" TargetMode="External"/><Relationship Id="rId3" Type="http://schemas.openxmlformats.org/officeDocument/2006/relationships/hyperlink" Target="https://www.airbnb.com/rooms/45496930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10293" TargetMode="External"/><Relationship Id="rId3" Type="http://schemas.openxmlformats.org/officeDocument/2006/relationships/hyperlink" Target="https://www.airbnb.com/rooms/51910293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7232" TargetMode="External"/><Relationship Id="rId3" Type="http://schemas.openxmlformats.org/officeDocument/2006/relationships/hyperlink" Target="https://www.vrbo.com/2277232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24064" TargetMode="External"/><Relationship Id="rId3" Type="http://schemas.openxmlformats.org/officeDocument/2006/relationships/hyperlink" Target="https://www.airbnb.com/rooms/52224064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58017" TargetMode="External"/><Relationship Id="rId3" Type="http://schemas.openxmlformats.org/officeDocument/2006/relationships/hyperlink" Target="https://www.airbnb.com/rooms/52658017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64221" TargetMode="External"/><Relationship Id="rId3" Type="http://schemas.openxmlformats.org/officeDocument/2006/relationships/hyperlink" Target="https://www.airbnb.com/rooms/50164221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41682" TargetMode="External"/><Relationship Id="rId3" Type="http://schemas.openxmlformats.org/officeDocument/2006/relationships/hyperlink" Target="https://www.airbnb.com/rooms/52841682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07591" TargetMode="External"/><Relationship Id="rId3" Type="http://schemas.openxmlformats.org/officeDocument/2006/relationships/hyperlink" Target="https://www.airbnb.com/rooms/51707591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19514" TargetMode="External"/><Relationship Id="rId3" Type="http://schemas.openxmlformats.org/officeDocument/2006/relationships/hyperlink" Target="https://www.airbnb.com/rooms/52919514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73715" TargetMode="External"/><Relationship Id="rId3" Type="http://schemas.openxmlformats.org/officeDocument/2006/relationships/hyperlink" Target="https://www.airbnb.com/rooms/52873715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52008" TargetMode="External"/><Relationship Id="rId3" Type="http://schemas.openxmlformats.org/officeDocument/2006/relationships/hyperlink" Target="https://www.airbnb.com/rooms/53052008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08950" TargetMode="External"/><Relationship Id="rId3" Type="http://schemas.openxmlformats.org/officeDocument/2006/relationships/hyperlink" Target="https://www.airbnb.com/rooms/53608950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45684" TargetMode="External"/><Relationship Id="rId3" Type="http://schemas.openxmlformats.org/officeDocument/2006/relationships/hyperlink" Target="https://www.airbnb.com/rooms/53645684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27824" TargetMode="External"/><Relationship Id="rId3" Type="http://schemas.openxmlformats.org/officeDocument/2006/relationships/hyperlink" Target="https://www.vrbo.com/1627824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72472" TargetMode="External"/><Relationship Id="rId3" Type="http://schemas.openxmlformats.org/officeDocument/2006/relationships/hyperlink" Target="https://www.airbnb.com/rooms/53972472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88555" TargetMode="External"/><Relationship Id="rId3" Type="http://schemas.openxmlformats.org/officeDocument/2006/relationships/hyperlink" Target="https://www.airbnb.com/rooms/53888555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09141" TargetMode="External"/><Relationship Id="rId3" Type="http://schemas.openxmlformats.org/officeDocument/2006/relationships/hyperlink" Target="https://www.airbnb.com/rooms/53709141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6806" TargetMode="External"/><Relationship Id="rId3" Type="http://schemas.openxmlformats.org/officeDocument/2006/relationships/hyperlink" Target="https://www.vrbo.com/2566806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1713" TargetMode="External"/><Relationship Id="rId3" Type="http://schemas.openxmlformats.org/officeDocument/2006/relationships/hyperlink" Target="https://www.vrbo.com/2581713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06359" TargetMode="External"/><Relationship Id="rId3" Type="http://schemas.openxmlformats.org/officeDocument/2006/relationships/hyperlink" Target="https://www.vrbo.com/2206359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53531" TargetMode="External"/><Relationship Id="rId3" Type="http://schemas.openxmlformats.org/officeDocument/2006/relationships/hyperlink" Target="https://www.vrbo.com/1753531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2490" TargetMode="External"/><Relationship Id="rId3" Type="http://schemas.openxmlformats.org/officeDocument/2006/relationships/hyperlink" Target="https://www.vrbo.com/2592490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26966" TargetMode="External"/><Relationship Id="rId3" Type="http://schemas.openxmlformats.org/officeDocument/2006/relationships/hyperlink" Target="https://www.airbnb.com/rooms/51726966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6680" TargetMode="External"/><Relationship Id="rId3" Type="http://schemas.openxmlformats.org/officeDocument/2006/relationships/hyperlink" Target="https://www.vrbo.com/2616680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3373" TargetMode="External"/><Relationship Id="rId3" Type="http://schemas.openxmlformats.org/officeDocument/2006/relationships/hyperlink" Target="https://www.vrbo.com/2273373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44961" TargetMode="External"/><Relationship Id="rId3" Type="http://schemas.openxmlformats.org/officeDocument/2006/relationships/hyperlink" Target="https://www.airbnb.com/rooms/54244961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94454" TargetMode="External"/><Relationship Id="rId3" Type="http://schemas.openxmlformats.org/officeDocument/2006/relationships/hyperlink" Target="https://www.airbnb.com/rooms/54294454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27842" TargetMode="External"/><Relationship Id="rId3" Type="http://schemas.openxmlformats.org/officeDocument/2006/relationships/hyperlink" Target="https://www.airbnb.com/rooms/54327842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4452" TargetMode="External"/><Relationship Id="rId3" Type="http://schemas.openxmlformats.org/officeDocument/2006/relationships/hyperlink" Target="https://www.vrbo.com/2624452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6398" TargetMode="External"/><Relationship Id="rId3" Type="http://schemas.openxmlformats.org/officeDocument/2006/relationships/hyperlink" Target="https://www.vrbo.com/2626398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88495" TargetMode="External"/><Relationship Id="rId3" Type="http://schemas.openxmlformats.org/officeDocument/2006/relationships/hyperlink" Target="https://www.airbnb.com/rooms/54388495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77042" TargetMode="External"/><Relationship Id="rId3" Type="http://schemas.openxmlformats.org/officeDocument/2006/relationships/hyperlink" Target="https://www.airbnb.com/rooms/49477042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63540" TargetMode="External"/><Relationship Id="rId3" Type="http://schemas.openxmlformats.org/officeDocument/2006/relationships/hyperlink" Target="https://www.airbnb.com/rooms/54363540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new-listing-large-home-near-mercedes-benz-stadium-sleeps-12-coffee-bbq-ac-parkin.html" TargetMode="External"/><Relationship Id="rId3" Type="http://schemas.openxmlformats.org/officeDocument/2006/relationships/hyperlink" Target="https://www.booking.com/hotel/us/new-listing-large-home-near-mercedes-benz-stadium-sleeps-12-coffee-bbq-ac-parkin.html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avoid-atl-traffic-in-bungalow-5-min-from-downtown-atlanta1.html" TargetMode="External"/><Relationship Id="rId3" Type="http://schemas.openxmlformats.org/officeDocument/2006/relationships/hyperlink" Target="https://www.booking.com/hotel/us/avoid-atl-traffic-in-bungalow-5-min-from-downtown-atlanta1.html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1042" TargetMode="External"/><Relationship Id="rId3" Type="http://schemas.openxmlformats.org/officeDocument/2006/relationships/hyperlink" Target="https://www.vrbo.com/2371042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cozy-home-in-the-heart-of-atlanta.html" TargetMode="External"/><Relationship Id="rId3" Type="http://schemas.openxmlformats.org/officeDocument/2006/relationships/hyperlink" Target="https://www.booking.com/hotel/us/cozy-home-in-the-heart-of-atlanta.html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617140" TargetMode="External"/><Relationship Id="rId3" Type="http://schemas.openxmlformats.org/officeDocument/2006/relationships/hyperlink" Target="https://www.airbnb.com/rooms/15617140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0161" TargetMode="External"/><Relationship Id="rId3" Type="http://schemas.openxmlformats.org/officeDocument/2006/relationships/hyperlink" Target="https://www.vrbo.com/2660161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1981" TargetMode="External"/><Relationship Id="rId3" Type="http://schemas.openxmlformats.org/officeDocument/2006/relationships/hyperlink" Target="https://www.vrbo.com/2661981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0525" TargetMode="External"/><Relationship Id="rId3" Type="http://schemas.openxmlformats.org/officeDocument/2006/relationships/hyperlink" Target="https://www.vrbo.com/2660525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1319" TargetMode="External"/><Relationship Id="rId3" Type="http://schemas.openxmlformats.org/officeDocument/2006/relationships/hyperlink" Target="https://www.vrbo.com/2661319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2784" TargetMode="External"/><Relationship Id="rId3" Type="http://schemas.openxmlformats.org/officeDocument/2006/relationships/hyperlink" Target="https://www.vrbo.com/2692784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38135" TargetMode="External"/><Relationship Id="rId3" Type="http://schemas.openxmlformats.org/officeDocument/2006/relationships/hyperlink" Target="https://www.airbnb.com/rooms/47538135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4363" TargetMode="External"/><Relationship Id="rId3" Type="http://schemas.openxmlformats.org/officeDocument/2006/relationships/hyperlink" Target="https://www.vrbo.com/2694363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08940" TargetMode="External"/><Relationship Id="rId3" Type="http://schemas.openxmlformats.org/officeDocument/2006/relationships/hyperlink" Target="https://www.airbnb.com/rooms/50308940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7507" TargetMode="External"/><Relationship Id="rId3" Type="http://schemas.openxmlformats.org/officeDocument/2006/relationships/hyperlink" Target="https://www.vrbo.com/240750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4713" TargetMode="External"/><Relationship Id="rId3" Type="http://schemas.openxmlformats.org/officeDocument/2006/relationships/hyperlink" Target="https://www.vrbo.com/2734713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490231" TargetMode="External"/><Relationship Id="rId3" Type="http://schemas.openxmlformats.org/officeDocument/2006/relationships/hyperlink" Target="https://www.airbnb.com/rooms/29490231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5435" TargetMode="External"/><Relationship Id="rId3" Type="http://schemas.openxmlformats.org/officeDocument/2006/relationships/hyperlink" Target="https://www.vrbo.com/2515435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6698" TargetMode="External"/><Relationship Id="rId3" Type="http://schemas.openxmlformats.org/officeDocument/2006/relationships/hyperlink" Target="https://www.vrbo.com/2786698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5514" TargetMode="External"/><Relationship Id="rId3" Type="http://schemas.openxmlformats.org/officeDocument/2006/relationships/hyperlink" Target="https://www.vrbo.com/2845514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97981ha" TargetMode="External"/><Relationship Id="rId3" Type="http://schemas.openxmlformats.org/officeDocument/2006/relationships/hyperlink" Target="https://www.vrbo.com/9697981ha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5098" TargetMode="External"/><Relationship Id="rId3" Type="http://schemas.openxmlformats.org/officeDocument/2006/relationships/hyperlink" Target="https://www.vrbo.com/2865098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86908" TargetMode="External"/><Relationship Id="rId3" Type="http://schemas.openxmlformats.org/officeDocument/2006/relationships/hyperlink" Target="https://www.airbnb.com/rooms/51386908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6037" TargetMode="External"/><Relationship Id="rId3" Type="http://schemas.openxmlformats.org/officeDocument/2006/relationships/hyperlink" Target="https://www.vrbo.com/2416037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2417020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https://www.vrbo.com/2417020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17020.29847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2371041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https://www.vrbo.com/2371041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$213 - $473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Admin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71041.29375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2398244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https://www.vrbo.com/2398244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Omo Akin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98244.29658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30293913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https://www.airbnb.com/rooms/30293913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$400 - $1500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227522378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02939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45769941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https://www.airbnb.com/rooms/45769941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$185 - $382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71741525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Akilah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57699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47756604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https://www.airbnb.com/rooms/47756604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$56 - $76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189408877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77566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42894917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https://www.airbnb.com/rooms/42894917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95483236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Monique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28949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48845264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https://www.airbnb.com/rooms/48845264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$234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1/488452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48469911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https://www.airbnb.com/rooms/48469911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05/484699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50069808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https://www.airbnb.com/rooms/50069808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97037186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6-18/500698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2404217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https://www.vrbo.com/2404217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Ron T.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04217.29718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43580891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https://www.airbnb.com/rooms/43580891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05/435808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48470150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https://www.airbnb.com/rooms/48470150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7/484701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46376032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https://www.airbnb.com/rooms/46376032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$48 - $67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168723090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Jordan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63760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49141321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https://www.airbnb.com/rooms/49141321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$196 - $386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5467335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1/491413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38174827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https://www.airbnb.com/rooms/38174827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97037186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12/381748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31469768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https://www.airbnb.com/rooms/31469768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235753531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Steven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14697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48421982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https://www.airbnb.com/rooms/48421982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75673009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Macario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84219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49336630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https://www.airbnb.com/rooms/49336630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63495602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493366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50507992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https://www.airbnb.com/rooms/50507992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$63 -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82687513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Nardos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7/505079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29736308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https://www.airbnb.com/rooms/29736308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107957688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97363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2493766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https://www.vrbo.com/2493766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 Ambrose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93766.30634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49450072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https://www.airbnb.com/rooms/49450072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$292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5-15/494500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47528288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https://www.airbnb.com/rooms/47528288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$56 - $74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189408877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75282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47114729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https://www.airbnb.com/rooms/47114729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7/471147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51352643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https://www.airbnb.com/rooms/51352643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8-07/513526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51384574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https://www.airbnb.com/rooms/51384574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8-07/513845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51592038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https://www.airbnb.com/rooms/51592038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61366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8-17/515920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51688196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https://www.airbnb.com/rooms/51688196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$164 - $256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8-20/516881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51688058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https://www.airbnb.com/rooms/51688058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$307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8-22/516880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45496930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https://www.airbnb.com/rooms/45496930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97037186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17/454969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51910293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https://www.airbnb.com/rooms/51910293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420455709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30/519102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2277232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https://www.vrbo.com/2277232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$230 - $327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77232.28421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52224064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https://www.airbnb.com/rooms/52224064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9483765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Stedman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4/52224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52658017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https://www.airbnb.com/rooms/52658017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42863807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12/526580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50164221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https://www.airbnb.com/rooms/50164221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424721722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Imperial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01642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52841682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https://www.airbnb.com/rooms/52841682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146545322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Amanda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9/528416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51707591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https://www.airbnb.com/rooms/51707591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418899105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Clark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17075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52919514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https://www.airbnb.com/rooms/52919514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10-24/529195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52873715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https://www.airbnb.com/rooms/52873715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226401517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Otis 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31/528737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53052008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https://www.airbnb.com/rooms/53052008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270855941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Ross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30520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53608950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https://www.airbnb.com/rooms/53608950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$999 - $2400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227522378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06/536089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53645684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https://www.airbnb.com/rooms/53645684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233693121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06/536456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1627824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https://www.vrbo.com/1627824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3.7857144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627824.21891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53972472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https://www.airbnb.com/rooms/53972472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$158 - 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97037186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12-26/539724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53888555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https://www.airbnb.com/rooms/53888555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97037186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12-26/538885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53709141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https://www.airbnb.com/rooms/53709141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13665735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2-26/537091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2566806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https://www.vrbo.com/2566806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DC Investment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66806.31370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2581713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https://www.vrbo.com/2581713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Ron T.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81713.31520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2206359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https://www.vrbo.com/2206359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 J Allen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2/321.2206359.27709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1753531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https://www.vrbo.com/1753531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 J Allen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2/321.1753531.23150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2592490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https://www.vrbo.com/2592490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 McNiece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2490.31628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51726966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https://www.airbnb.com/rooms/51726966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93338832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1-17/517269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2616680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https://www.vrbo.com/2616680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16680.31871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2273373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https://www.vrbo.com/2273373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Iasha Greene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73373.28382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54244961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https://www.airbnb.com/rooms/54244961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439884276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 Two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2449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54294454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https://www.airbnb.com/rooms/54294454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42863807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7/542944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54327842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https://www.airbnb.com/rooms/54327842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$309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440751637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Logan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2/543278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2624452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https://www.vrbo.com/2624452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24452.31950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2626398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https://www.vrbo.com/2626398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$1,625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26398.31969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54388495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https://www.airbnb.com/rooms/54388495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$286 - $375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343308967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Corrina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23/543884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49477042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https://www.airbnb.com/rooms/49477042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$500 - $750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211015366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Eddie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30/494770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54363540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https://www.airbnb.com/rooms/54363540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$282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78939018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30/543635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new-listing-large-home-near-mercedes-benz-stadium-sleeps-12-coffee-bbq-ac-parkin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https://www.booking.com/hotel/us/new-listing-large-home-near-mercedes-benz-stadium-sleeps-12-coffee-bbq-ac-parkin.html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6.3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new-listing-large-home-near-mercedes-benz-stadium-sleeps-12-coffee-bbq-ac-parkin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avoid-atl-traffic-in-bungalow-5-min-from-downtown-atlanta1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https://www.booking.com/hotel/us/avoid-atl-traffic-in-bungalow-5-min-from-downtown-atlanta1.html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avoid-atl-traffic-in-bungalow-5-min-from-downtown-atlanta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2371042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https://www.vrbo.com/2371042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Admin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71042.29375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cozy-home-in-the-heart-of-atlanta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https://www.booking.com/hotel/us/cozy-home-in-the-heart-of-atlanta.html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6.4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cozy-home-in-the-heart-of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15617140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https://www.airbnb.com/rooms/15617140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96994789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Johndell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08/156171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2660161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https://www.vrbo.com/2660161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 J Allen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60161.32308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2661981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https://www.vrbo.com/2661981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 J Allen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61981.32326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2660525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https://www.vrbo.com/2660525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 J Allen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60525.32312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2661319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https://www.vrbo.com/2661319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61319.32319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2692784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https://www.vrbo.com/2692784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Roshad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6/321.2692784.32635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47538135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https://www.airbnb.com/rooms/47538135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383558199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Roshad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6/475381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2694363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https://www.vrbo.com/2694363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8/321.2694363.32651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50308940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https://www.airbnb.com/rooms/50308940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406241230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Cynthia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0/503089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2407507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https://www.vrbo.com/2407507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Earlie's Dreamhome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07507.29751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2734713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https://www.vrbo.com/2734713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5/321.2734713.33055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29490231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https://www.airbnb.com/rooms/29490231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183389523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Sohna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5-08/294902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2515435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https://www.vrbo.com/2515435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Nardos Benton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7/321.2515435.30853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2786698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https://www.vrbo.com/2786698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2786698.33586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2845514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https://www.vrbo.com/2845514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7/321.2845514.34175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9697981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https://www.vrbo.com/9697981ha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121.9697981.87802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2865098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https://www.vrbo.com/2865098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1/321.2865098.34371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51386908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https://www.airbnb.com/rooms/51386908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408613679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pic>
        <p:nvPicPr>
          <p:cNvPr id="14" name="Image 0" descr="./data/compressed-images/airbnb/2022-08-07/513869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2416037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https://www.vrbo.com/2416037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16037.29837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87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Pittsburgh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2022-09-01T12:22:19Z</dcterms:created>
  <dcterms:modified xsi:type="dcterms:W3CDTF">2022-09-01T12:22:19Z</dcterms:modified>
</cp:coreProperties>
</file>