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slideMasters/slideMaster58.xml" ContentType="application/vnd.openxmlformats-officedocument.presentationml.slideMaster+xml"/>
  <Override PartName="/ppt/slides/slide58.xml" ContentType="application/vnd.openxmlformats-officedocument.presentationml.slide+xml"/>
  <Override PartName="/ppt/slideMasters/slideMaster59.xml" ContentType="application/vnd.openxmlformats-officedocument.presentationml.slideMaster+xml"/>
  <Override PartName="/ppt/slides/slide59.xml" ContentType="application/vnd.openxmlformats-officedocument.presentationml.slide+xml"/>
  <Override PartName="/ppt/slideMasters/slideMaster60.xml" ContentType="application/vnd.openxmlformats-officedocument.presentationml.slideMaster+xml"/>
  <Override PartName="/ppt/slides/slide60.xml" ContentType="application/vnd.openxmlformats-officedocument.presentationml.slide+xml"/>
  <Override PartName="/ppt/slideMasters/slideMaster61.xml" ContentType="application/vnd.openxmlformats-officedocument.presentationml.slideMaster+xml"/>
  <Override PartName="/ppt/slides/slide61.xml" ContentType="application/vnd.openxmlformats-officedocument.presentationml.slide+xml"/>
  <Override PartName="/ppt/slideMasters/slideMaster62.xml" ContentType="application/vnd.openxmlformats-officedocument.presentationml.slideMaster+xml"/>
  <Override PartName="/ppt/slides/slide62.xml" ContentType="application/vnd.openxmlformats-officedocument.presentationml.slide+xml"/>
  <Override PartName="/ppt/slideMasters/slideMaster63.xml" ContentType="application/vnd.openxmlformats-officedocument.presentationml.slideMaster+xml"/>
  <Override PartName="/ppt/slides/slide63.xml" ContentType="application/vnd.openxmlformats-officedocument.presentationml.slide+xml"/>
  <Override PartName="/ppt/slideMasters/slideMaster64.xml" ContentType="application/vnd.openxmlformats-officedocument.presentationml.slideMaster+xml"/>
  <Override PartName="/ppt/slides/slide64.xml" ContentType="application/vnd.openxmlformats-officedocument.presentationml.slide+xml"/>
  <Override PartName="/ppt/slideMasters/slideMaster65.xml" ContentType="application/vnd.openxmlformats-officedocument.presentationml.slideMaster+xml"/>
  <Override PartName="/ppt/slides/slide65.xml" ContentType="application/vnd.openxmlformats-officedocument.presentationml.slide+xml"/>
  <Override PartName="/ppt/slideMasters/slideMaster66.xml" ContentType="application/vnd.openxmlformats-officedocument.presentationml.slideMaster+xml"/>
  <Override PartName="/ppt/slides/slide66.xml" ContentType="application/vnd.openxmlformats-officedocument.presentationml.slide+xml"/>
  <Override PartName="/ppt/slideMasters/slideMaster67.xml" ContentType="application/vnd.openxmlformats-officedocument.presentationml.slideMaster+xml"/>
  <Override PartName="/ppt/slides/slide67.xml" ContentType="application/vnd.openxmlformats-officedocument.presentationml.slide+xml"/>
  <Override PartName="/ppt/slideMasters/slideMaster68.xml" ContentType="application/vnd.openxmlformats-officedocument.presentationml.slideMaster+xml"/>
  <Override PartName="/ppt/slides/slide68.xml" ContentType="application/vnd.openxmlformats-officedocument.presentationml.slide+xml"/>
  <Override PartName="/ppt/slideMasters/slideMaster69.xml" ContentType="application/vnd.openxmlformats-officedocument.presentationml.slideMaster+xml"/>
  <Override PartName="/ppt/slides/slide69.xml" ContentType="application/vnd.openxmlformats-officedocument.presentationml.slide+xml"/>
  <Override PartName="/ppt/slideMasters/slideMaster70.xml" ContentType="application/vnd.openxmlformats-officedocument.presentationml.slideMaster+xml"/>
  <Override PartName="/ppt/slides/slide70.xml" ContentType="application/vnd.openxmlformats-officedocument.presentationml.slide+xml"/>
  <Override PartName="/ppt/slideMasters/slideMaster71.xml" ContentType="application/vnd.openxmlformats-officedocument.presentationml.slideMaster+xml"/>
  <Override PartName="/ppt/slides/slide71.xml" ContentType="application/vnd.openxmlformats-officedocument.presentationml.slide+xml"/>
  <Override PartName="/ppt/slideMasters/slideMaster72.xml" ContentType="application/vnd.openxmlformats-officedocument.presentationml.slideMaster+xml"/>
  <Override PartName="/ppt/slides/slide72.xml" ContentType="application/vnd.openxmlformats-officedocument.presentationml.slide+xml"/>
  <Override PartName="/ppt/slideMasters/slideMaster73.xml" ContentType="application/vnd.openxmlformats-officedocument.presentationml.slideMaster+xml"/>
  <Override PartName="/ppt/slides/slide73.xml" ContentType="application/vnd.openxmlformats-officedocument.presentationml.slide+xml"/>
  <Override PartName="/ppt/slideMasters/slideMaster74.xml" ContentType="application/vnd.openxmlformats-officedocument.presentationml.slideMaster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</p:sldIdLst>
  <p:notesMasterIdLst>
    <p:notesMasterId r:id="rId76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notesMaster" Target="notesMasters/notesMaster1.xml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8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8.xml"/>
		</Relationships>
</file>

<file path=ppt/notesSlides/_rels/notesSlide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9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0.xml"/>
		</Relationships>
</file>

<file path=ppt/notesSlides/_rels/notesSlide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1.xml"/>
		</Relationships>
</file>

<file path=ppt/notesSlides/_rels/notesSlide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2.xml"/>
		</Relationships>
</file>

<file path=ppt/notesSlides/_rels/notesSlide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3.xml"/>
		</Relationships>
</file>

<file path=ppt/notesSlides/_rels/notesSlide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4.xml"/>
		</Relationships>
</file>

<file path=ppt/notesSlides/_rels/notesSlide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5.xml"/>
		</Relationships>
</file>

<file path=ppt/notesSlides/_rels/notesSlide6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6.xml"/>
		</Relationships>
</file>

<file path=ppt/notesSlides/_rels/notesSlide6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7.xml"/>
		</Relationships>
</file>

<file path=ppt/notesSlides/_rels/notesSlide6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8.xml"/>
		</Relationships>
</file>

<file path=ppt/notesSlides/_rels/notesSlide6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9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7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0.xml"/>
		</Relationships>
</file>

<file path=ppt/notesSlides/_rels/notesSlide7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1.xml"/>
		</Relationships>
</file>

<file path=ppt/notesSlides/_rels/notesSlide7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2.xml"/>
		</Relationships>
</file>

<file path=ppt/notesSlides/_rels/notesSlide7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3.xml"/>
		</Relationships>
</file>

<file path=ppt/notesSlides/_rels/notesSlide7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4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Pine Hills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Pine Hills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977239" TargetMode="External"/><Relationship Id="rId3" Type="http://schemas.openxmlformats.org/officeDocument/2006/relationships/hyperlink" Target="https://www.vrbo.com/1977239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69614" TargetMode="External"/><Relationship Id="rId3" Type="http://schemas.openxmlformats.org/officeDocument/2006/relationships/hyperlink" Target="https://www.vrbo.com/2469614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07620" TargetMode="External"/><Relationship Id="rId3" Type="http://schemas.openxmlformats.org/officeDocument/2006/relationships/hyperlink" Target="https://www.vrbo.com/2407620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23712" TargetMode="External"/><Relationship Id="rId3" Type="http://schemas.openxmlformats.org/officeDocument/2006/relationships/hyperlink" Target="https://www.vrbo.com/2323712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09454" TargetMode="External"/><Relationship Id="rId3" Type="http://schemas.openxmlformats.org/officeDocument/2006/relationships/hyperlink" Target="https://www.vrbo.com/2509454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741392" TargetMode="External"/><Relationship Id="rId3" Type="http://schemas.openxmlformats.org/officeDocument/2006/relationships/hyperlink" Target="https://www.airbnb.com/rooms/48741392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0131884" TargetMode="External"/><Relationship Id="rId3" Type="http://schemas.openxmlformats.org/officeDocument/2006/relationships/hyperlink" Target="https://www.airbnb.com/rooms/20131884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324746" TargetMode="External"/><Relationship Id="rId3" Type="http://schemas.openxmlformats.org/officeDocument/2006/relationships/hyperlink" Target="https://www.airbnb.com/rooms/50324746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8637764" TargetMode="External"/><Relationship Id="rId3" Type="http://schemas.openxmlformats.org/officeDocument/2006/relationships/hyperlink" Target="https://www.airbnb.com/rooms/18637764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4864825" TargetMode="External"/><Relationship Id="rId3" Type="http://schemas.openxmlformats.org/officeDocument/2006/relationships/hyperlink" Target="https://www.airbnb.com/rooms/34864825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103643" TargetMode="External"/><Relationship Id="rId3" Type="http://schemas.openxmlformats.org/officeDocument/2006/relationships/hyperlink" Target="https://www.vrbo.com/1103643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385266" TargetMode="External"/><Relationship Id="rId3" Type="http://schemas.openxmlformats.org/officeDocument/2006/relationships/hyperlink" Target="https://www.airbnb.com/rooms/47385266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0570455" TargetMode="External"/><Relationship Id="rId3" Type="http://schemas.openxmlformats.org/officeDocument/2006/relationships/hyperlink" Target="https://www.airbnb.com/rooms/30570455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0432118" TargetMode="External"/><Relationship Id="rId3" Type="http://schemas.openxmlformats.org/officeDocument/2006/relationships/hyperlink" Target="https://www.airbnb.com/rooms/10432118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3151077" TargetMode="External"/><Relationship Id="rId3" Type="http://schemas.openxmlformats.org/officeDocument/2006/relationships/hyperlink" Target="https://www.airbnb.com/rooms/33151077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742540" TargetMode="External"/><Relationship Id="rId3" Type="http://schemas.openxmlformats.org/officeDocument/2006/relationships/hyperlink" Target="https://www.airbnb.com/rooms/48742540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032700" TargetMode="External"/><Relationship Id="rId3" Type="http://schemas.openxmlformats.org/officeDocument/2006/relationships/hyperlink" Target="https://www.airbnb.com/rooms/48032700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457891" TargetMode="External"/><Relationship Id="rId3" Type="http://schemas.openxmlformats.org/officeDocument/2006/relationships/hyperlink" Target="https://www.airbnb.com/rooms/50457891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4646319" TargetMode="External"/><Relationship Id="rId3" Type="http://schemas.openxmlformats.org/officeDocument/2006/relationships/hyperlink" Target="https://www.airbnb.com/rooms/44646319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353554" TargetMode="External"/><Relationship Id="rId3" Type="http://schemas.openxmlformats.org/officeDocument/2006/relationships/hyperlink" Target="https://www.airbnb.com/rooms/51353554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537358" TargetMode="External"/><Relationship Id="rId3" Type="http://schemas.openxmlformats.org/officeDocument/2006/relationships/hyperlink" Target="https://www.airbnb.com/rooms/51537358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39924" TargetMode="External"/><Relationship Id="rId3" Type="http://schemas.openxmlformats.org/officeDocument/2006/relationships/hyperlink" Target="https://www.vrbo.com/2339924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701824" TargetMode="External"/><Relationship Id="rId3" Type="http://schemas.openxmlformats.org/officeDocument/2006/relationships/hyperlink" Target="https://www.airbnb.com/rooms/51701824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652245" TargetMode="External"/><Relationship Id="rId3" Type="http://schemas.openxmlformats.org/officeDocument/2006/relationships/hyperlink" Target="https://www.airbnb.com/rooms/51652245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715309" TargetMode="External"/><Relationship Id="rId3" Type="http://schemas.openxmlformats.org/officeDocument/2006/relationships/hyperlink" Target="https://www.airbnb.com/rooms/51715309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310352" TargetMode="External"/><Relationship Id="rId3" Type="http://schemas.openxmlformats.org/officeDocument/2006/relationships/hyperlink" Target="https://www.airbnb.com/rooms/51310352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705982" TargetMode="External"/><Relationship Id="rId3" Type="http://schemas.openxmlformats.org/officeDocument/2006/relationships/hyperlink" Target="https://www.airbnb.com/rooms/52705982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925068" TargetMode="External"/><Relationship Id="rId3" Type="http://schemas.openxmlformats.org/officeDocument/2006/relationships/hyperlink" Target="https://www.airbnb.com/rooms/52925068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068297" TargetMode="External"/><Relationship Id="rId3" Type="http://schemas.openxmlformats.org/officeDocument/2006/relationships/hyperlink" Target="https://www.airbnb.com/rooms/53068297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881455" TargetMode="External"/><Relationship Id="rId3" Type="http://schemas.openxmlformats.org/officeDocument/2006/relationships/hyperlink" Target="https://www.airbnb.com/rooms/53881455" TargetMode="External"/><Relationship Id="rId2" Type="http://schemas.openxmlformats.org/officeDocument/2006/relationships/image" Target="../media/image-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737324" TargetMode="External"/><Relationship Id="rId3" Type="http://schemas.openxmlformats.org/officeDocument/2006/relationships/hyperlink" Target="https://www.airbnb.com/rooms/53737324" TargetMode="External"/><Relationship Id="rId2" Type="http://schemas.openxmlformats.org/officeDocument/2006/relationships/image" Target="../media/image-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867041" TargetMode="External"/><Relationship Id="rId3" Type="http://schemas.openxmlformats.org/officeDocument/2006/relationships/hyperlink" Target="https://www.airbnb.com/rooms/53867041" TargetMode="External"/><Relationship Id="rId2" Type="http://schemas.openxmlformats.org/officeDocument/2006/relationships/image" Target="../media/image-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05543" TargetMode="External"/><Relationship Id="rId3" Type="http://schemas.openxmlformats.org/officeDocument/2006/relationships/hyperlink" Target="https://www.vrbo.com/2205543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921145" TargetMode="External"/><Relationship Id="rId3" Type="http://schemas.openxmlformats.org/officeDocument/2006/relationships/hyperlink" Target="https://www.airbnb.com/rooms/53921145" TargetMode="External"/><Relationship Id="rId2" Type="http://schemas.openxmlformats.org/officeDocument/2006/relationships/image" Target="../media/image-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96993" TargetMode="External"/><Relationship Id="rId3" Type="http://schemas.openxmlformats.org/officeDocument/2006/relationships/hyperlink" Target="https://www.vrbo.com/2596993" TargetMode="External"/><Relationship Id="rId2" Type="http://schemas.openxmlformats.org/officeDocument/2006/relationships/image" Target="../media/image-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02056" TargetMode="External"/><Relationship Id="rId3" Type="http://schemas.openxmlformats.org/officeDocument/2006/relationships/hyperlink" Target="https://www.vrbo.com/2602056" TargetMode="External"/><Relationship Id="rId2" Type="http://schemas.openxmlformats.org/officeDocument/2006/relationships/image" Target="../media/image-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005316" TargetMode="External"/><Relationship Id="rId3" Type="http://schemas.openxmlformats.org/officeDocument/2006/relationships/hyperlink" Target="https://www.airbnb.com/rooms/54005316" TargetMode="External"/><Relationship Id="rId2" Type="http://schemas.openxmlformats.org/officeDocument/2006/relationships/image" Target="../media/image-4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918990" TargetMode="External"/><Relationship Id="rId3" Type="http://schemas.openxmlformats.org/officeDocument/2006/relationships/hyperlink" Target="https://www.airbnb.com/rooms/53918990" TargetMode="External"/><Relationship Id="rId2" Type="http://schemas.openxmlformats.org/officeDocument/2006/relationships/image" Target="../media/image-4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ooking.com/hotel/us/hide-away-at-lenox-square.html" TargetMode="External"/><Relationship Id="rId3" Type="http://schemas.openxmlformats.org/officeDocument/2006/relationships/hyperlink" Target="https://www.booking.com/hotel/us/hide-away-at-lenox-square.html" TargetMode="External"/><Relationship Id="rId2" Type="http://schemas.openxmlformats.org/officeDocument/2006/relationships/image" Target="../media/image-4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ooking.com/hotel/us/eclat-royal-entire-two-bedroom-amazing-location.html" TargetMode="External"/><Relationship Id="rId3" Type="http://schemas.openxmlformats.org/officeDocument/2006/relationships/hyperlink" Target="https://www.booking.com/hotel/us/eclat-royal-entire-two-bedroom-amazing-location.html" TargetMode="External"/><Relationship Id="rId2" Type="http://schemas.openxmlformats.org/officeDocument/2006/relationships/image" Target="../media/image-4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564978ha" TargetMode="External"/><Relationship Id="rId3" Type="http://schemas.openxmlformats.org/officeDocument/2006/relationships/hyperlink" Target="https://www.vrbo.com/7564978ha" TargetMode="External"/><Relationship Id="rId2" Type="http://schemas.openxmlformats.org/officeDocument/2006/relationships/image" Target="../media/image-4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16661" TargetMode="External"/><Relationship Id="rId3" Type="http://schemas.openxmlformats.org/officeDocument/2006/relationships/hyperlink" Target="https://www.vrbo.com/2616661" TargetMode="External"/><Relationship Id="rId2" Type="http://schemas.openxmlformats.org/officeDocument/2006/relationships/image" Target="../media/image-4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81706" TargetMode="External"/><Relationship Id="rId3" Type="http://schemas.openxmlformats.org/officeDocument/2006/relationships/hyperlink" Target="https://www.vrbo.com/2581706" TargetMode="External"/><Relationship Id="rId2" Type="http://schemas.openxmlformats.org/officeDocument/2006/relationships/image" Target="../media/image-4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458781ha" TargetMode="External"/><Relationship Id="rId3" Type="http://schemas.openxmlformats.org/officeDocument/2006/relationships/hyperlink" Target="https://www.vrbo.com/9458781ha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387294" TargetMode="External"/><Relationship Id="rId3" Type="http://schemas.openxmlformats.org/officeDocument/2006/relationships/hyperlink" Target="https://www.airbnb.com/rooms/53387294" TargetMode="External"/><Relationship Id="rId2" Type="http://schemas.openxmlformats.org/officeDocument/2006/relationships/image" Target="../media/image-5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31887" TargetMode="External"/><Relationship Id="rId3" Type="http://schemas.openxmlformats.org/officeDocument/2006/relationships/hyperlink" Target="https://www.vrbo.com/2631887" TargetMode="External"/><Relationship Id="rId2" Type="http://schemas.openxmlformats.org/officeDocument/2006/relationships/image" Target="../media/image-5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ooking.com/hotel/us/entire-2-br-luxury-apartment-buckhead-47-brookhaven.html" TargetMode="External"/><Relationship Id="rId3" Type="http://schemas.openxmlformats.org/officeDocument/2006/relationships/hyperlink" Target="https://www.booking.com/hotel/us/entire-2-br-luxury-apartment-buckhead-47-brookhaven.html" TargetMode="External"/><Relationship Id="rId2" Type="http://schemas.openxmlformats.org/officeDocument/2006/relationships/image" Target="../media/image-5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370575" TargetMode="External"/><Relationship Id="rId3" Type="http://schemas.openxmlformats.org/officeDocument/2006/relationships/hyperlink" Target="https://www.airbnb.com/rooms/45370575" TargetMode="External"/><Relationship Id="rId2" Type="http://schemas.openxmlformats.org/officeDocument/2006/relationships/image" Target="../media/image-5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210268" TargetMode="External"/><Relationship Id="rId3" Type="http://schemas.openxmlformats.org/officeDocument/2006/relationships/hyperlink" Target="https://www.airbnb.com/rooms/53210268" TargetMode="External"/><Relationship Id="rId2" Type="http://schemas.openxmlformats.org/officeDocument/2006/relationships/image" Target="../media/image-5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81100" TargetMode="External"/><Relationship Id="rId3" Type="http://schemas.openxmlformats.org/officeDocument/2006/relationships/hyperlink" Target="https://www.vrbo.com/2681100" TargetMode="External"/><Relationship Id="rId2" Type="http://schemas.openxmlformats.org/officeDocument/2006/relationships/image" Target="../media/image-5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76690" TargetMode="External"/><Relationship Id="rId3" Type="http://schemas.openxmlformats.org/officeDocument/2006/relationships/hyperlink" Target="https://www.vrbo.com/2676690" TargetMode="External"/><Relationship Id="rId2" Type="http://schemas.openxmlformats.org/officeDocument/2006/relationships/image" Target="../media/image-5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24665" TargetMode="External"/><Relationship Id="rId3" Type="http://schemas.openxmlformats.org/officeDocument/2006/relationships/hyperlink" Target="https://www.vrbo.com/2624665" TargetMode="External"/><Relationship Id="rId2" Type="http://schemas.openxmlformats.org/officeDocument/2006/relationships/image" Target="../media/image-5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843065" TargetMode="External"/><Relationship Id="rId3" Type="http://schemas.openxmlformats.org/officeDocument/2006/relationships/hyperlink" Target="https://www.airbnb.com/rooms/52843065" TargetMode="External"/><Relationship Id="rId2" Type="http://schemas.openxmlformats.org/officeDocument/2006/relationships/image" Target="../media/image-5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23470" TargetMode="External"/><Relationship Id="rId3" Type="http://schemas.openxmlformats.org/officeDocument/2006/relationships/hyperlink" Target="https://www.vrbo.com/2723470" TargetMode="External"/><Relationship Id="rId2" Type="http://schemas.openxmlformats.org/officeDocument/2006/relationships/image" Target="../media/image-5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38955" TargetMode="External"/><Relationship Id="rId3" Type="http://schemas.openxmlformats.org/officeDocument/2006/relationships/hyperlink" Target="https://www.vrbo.com/2138955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26124" TargetMode="External"/><Relationship Id="rId3" Type="http://schemas.openxmlformats.org/officeDocument/2006/relationships/hyperlink" Target="https://www.vrbo.com/2726124" TargetMode="External"/><Relationship Id="rId2" Type="http://schemas.openxmlformats.org/officeDocument/2006/relationships/image" Target="../media/image-6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27382" TargetMode="External"/><Relationship Id="rId3" Type="http://schemas.openxmlformats.org/officeDocument/2006/relationships/hyperlink" Target="https://www.vrbo.com/2727382" TargetMode="External"/><Relationship Id="rId2" Type="http://schemas.openxmlformats.org/officeDocument/2006/relationships/image" Target="../media/image-6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49197" TargetMode="External"/><Relationship Id="rId3" Type="http://schemas.openxmlformats.org/officeDocument/2006/relationships/hyperlink" Target="https://www.vrbo.com/2749197" TargetMode="External"/><Relationship Id="rId2" Type="http://schemas.openxmlformats.org/officeDocument/2006/relationships/image" Target="../media/image-6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12309" TargetMode="External"/><Relationship Id="rId3" Type="http://schemas.openxmlformats.org/officeDocument/2006/relationships/hyperlink" Target="https://www.vrbo.com/2812309" TargetMode="External"/><Relationship Id="rId2" Type="http://schemas.openxmlformats.org/officeDocument/2006/relationships/image" Target="../media/image-6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20288" TargetMode="External"/><Relationship Id="rId3" Type="http://schemas.openxmlformats.org/officeDocument/2006/relationships/hyperlink" Target="https://www.vrbo.com/2820288" TargetMode="External"/><Relationship Id="rId2" Type="http://schemas.openxmlformats.org/officeDocument/2006/relationships/image" Target="../media/image-6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42426" TargetMode="External"/><Relationship Id="rId3" Type="http://schemas.openxmlformats.org/officeDocument/2006/relationships/hyperlink" Target="https://www.vrbo.com/2842426" TargetMode="External"/><Relationship Id="rId2" Type="http://schemas.openxmlformats.org/officeDocument/2006/relationships/image" Target="../media/image-6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3070743" TargetMode="External"/><Relationship Id="rId3" Type="http://schemas.openxmlformats.org/officeDocument/2006/relationships/hyperlink" Target="https://www.airbnb.com/rooms/43070743" TargetMode="External"/><Relationship Id="rId2" Type="http://schemas.openxmlformats.org/officeDocument/2006/relationships/image" Target="../media/image-6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133911" TargetMode="External"/><Relationship Id="rId3" Type="http://schemas.openxmlformats.org/officeDocument/2006/relationships/hyperlink" Target="https://www.airbnb.com/rooms/31133911" TargetMode="External"/><Relationship Id="rId2" Type="http://schemas.openxmlformats.org/officeDocument/2006/relationships/image" Target="../media/image-6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68980" TargetMode="External"/><Relationship Id="rId3" Type="http://schemas.openxmlformats.org/officeDocument/2006/relationships/hyperlink" Target="https://www.vrbo.com/2868980" TargetMode="External"/><Relationship Id="rId2" Type="http://schemas.openxmlformats.org/officeDocument/2006/relationships/image" Target="../media/image-6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655078263859292500" TargetMode="External"/><Relationship Id="rId3" Type="http://schemas.openxmlformats.org/officeDocument/2006/relationships/hyperlink" Target="https://www.airbnb.com/rooms/655078263859292500" TargetMode="External"/><Relationship Id="rId2" Type="http://schemas.openxmlformats.org/officeDocument/2006/relationships/image" Target="../media/image-6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347261ha" TargetMode="External"/><Relationship Id="rId3" Type="http://schemas.openxmlformats.org/officeDocument/2006/relationships/hyperlink" Target="https://www.vrbo.com/7347261ha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3513640" TargetMode="External"/><Relationship Id="rId3" Type="http://schemas.openxmlformats.org/officeDocument/2006/relationships/hyperlink" Target="https://www.airbnb.com/rooms/33513640" TargetMode="External"/><Relationship Id="rId2" Type="http://schemas.openxmlformats.org/officeDocument/2006/relationships/image" Target="../media/image-7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96687" TargetMode="External"/><Relationship Id="rId3" Type="http://schemas.openxmlformats.org/officeDocument/2006/relationships/hyperlink" Target="https://www.vrbo.com/2896687" TargetMode="External"/><Relationship Id="rId2" Type="http://schemas.openxmlformats.org/officeDocument/2006/relationships/image" Target="../media/image-7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19571" TargetMode="External"/><Relationship Id="rId3" Type="http://schemas.openxmlformats.org/officeDocument/2006/relationships/hyperlink" Target="https://www.vrbo.com/2919571" TargetMode="External"/><Relationship Id="rId2" Type="http://schemas.openxmlformats.org/officeDocument/2006/relationships/image" Target="../media/image-7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509005" TargetMode="External"/><Relationship Id="rId3" Type="http://schemas.openxmlformats.org/officeDocument/2006/relationships/hyperlink" Target="https://www.airbnb.com/rooms/53509005" TargetMode="External"/><Relationship Id="rId2" Type="http://schemas.openxmlformats.org/officeDocument/2006/relationships/image" Target="../media/image-7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713499" TargetMode="External"/><Relationship Id="rId3" Type="http://schemas.openxmlformats.org/officeDocument/2006/relationships/hyperlink" Target="https://www.airbnb.com/rooms/52713499" TargetMode="External"/><Relationship Id="rId2" Type="http://schemas.openxmlformats.org/officeDocument/2006/relationships/image" Target="../media/image-7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14927" TargetMode="External"/><Relationship Id="rId3" Type="http://schemas.openxmlformats.org/officeDocument/2006/relationships/hyperlink" Target="https://www.vrbo.com/2214927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04227" TargetMode="External"/><Relationship Id="rId3" Type="http://schemas.openxmlformats.org/officeDocument/2006/relationships/hyperlink" Target="https://www.vrbo.com/2404227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1977239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https://www.vrbo.com/1977239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$120 - $185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2.3333333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Tracia reid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977239.254175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2469614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https://www.vrbo.com/2469614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$110 - $90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2/321.2469614.303820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2407620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https://www.vrbo.com/2407620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$146 - $154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Ashleigh Hobgen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407620.297528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2323712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https://www.vrbo.com/2323712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$120 - $146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Corleisure Rentals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323712.288999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2509454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https://www.vrbo.com/2509454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$110 - $130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Körèdé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22/321.2509454.307930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48741392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https://www.airbnb.com/rooms/48741392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$368 - $600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20869221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Frank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6/4874139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20131884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https://www.airbnb.com/rooms/20131884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$309 - $478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143143166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04-05/2013188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50324746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https://www.airbnb.com/rooms/50324746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$60 - $86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406271701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Erik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0/5032474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18637764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https://www.airbnb.com/rooms/18637764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$70 - $116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32871860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Mike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186377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34864825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https://www.airbnb.com/rooms/34864825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$59 -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52709357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Luz Maria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3486482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1103643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https://www.vrbo.com/1103643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$400 - $607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4.9074073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1103643.165180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47385266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https://www.airbnb.com/rooms/47385266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$90 - $125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106653753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Chris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17/473852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30570455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https://www.airbnb.com/rooms/30570455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$71 - $74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181900675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Vitali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057045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10432118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https://www.airbnb.com/rooms/10432118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$271 - $391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51483572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Wayne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1043211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33151077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https://www.airbnb.com/rooms/33151077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$300 - $450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83899049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Infinity Wealth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4-05/3315107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48742540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https://www.airbnb.com/rooms/48742540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$81 - $85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154415050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Miracle Stays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15/4874254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48032700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https://www.airbnb.com/rooms/48032700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$109 - $110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174814177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Cecelia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480327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50457891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https://www.airbnb.com/rooms/50457891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$120 - $129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156218609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Tahj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28/5045789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44646319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https://www.airbnb.com/rooms/44646319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$59 - $71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198740831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Ally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7-28/4464631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51353554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https://www.airbnb.com/rooms/51353554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$91 - $158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384105711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Marilyn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8-07/5135355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51537358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https://www.airbnb.com/rooms/51537358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$120 - $195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195831966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C.L.I.F.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8-22/5153735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2339924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https://www.vrbo.com/2339924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Exclusive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339924.290628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51701824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https://www.airbnb.com/rooms/51701824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$82 - $165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404964655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 Nöir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22/5170182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51652245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https://www.airbnb.com/rooms/51652245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$95 - $204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173572972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Kd Consulting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25/5165224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51715309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https://www.airbnb.com/rooms/51715309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$80 - $225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418734826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25/5171530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51310352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https://www.airbnb.com/rooms/51310352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$84 - $120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263547292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Rose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30/5131035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52705982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https://www.airbnb.com/rooms/52705982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$46 - $117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426658823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KInvestments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24/5270598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52925068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https://www.airbnb.com/rooms/52925068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$81 - $118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428465020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Luxury Suite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21/5292506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53068297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https://www.airbnb.com/rooms/53068297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$135 - $239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429592153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Lenox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23/5306829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53881455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https://www.airbnb.com/rooms/53881455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$121 - $187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60560861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Universal Rentals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12-19/5388145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53737324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https://www.airbnb.com/rooms/53737324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$150 - 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435224783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Jackey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26/5373732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53867041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https://www.airbnb.com/rooms/53867041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$86 - $124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387452261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AK Posh Enterprise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26/5386704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2205543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https://www.vrbo.com/2205543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205543.277009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53921145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https://www.airbnb.com/rooms/53921145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$78 - $102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64099311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Brandi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2-26/5392114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2596993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https://www.vrbo.com/2596993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$117 - $256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Yvonne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30/321.2596993.316741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2602056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https://www.vrbo.com/2602056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$120 - $149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31/321.2602056.317252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54005316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https://www.airbnb.com/rooms/54005316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$77 - $83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2958190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Lola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02/5400531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53918990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https://www.airbnb.com/rooms/53918990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$85 - $108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301387975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05/5391899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hide-away-at-lenox-square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https://www.booking.com/hotel/us/hide-away-at-lenox-square.html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3200 LENOX RD NE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7.6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Sep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booking/2021-09-14/hide-away-at-lenox-square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eclat-royal-entire-two-bedroom-amazing-location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https://www.booking.com/hotel/us/eclat-royal-entire-two-bedroom-amazing-location.html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8.9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Sep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booking/2021-09-14/eclat-royal-entire-two-bedroom-amazing-location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7564978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https://www.vrbo.com/7564978ha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$489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09/121.7564978.699024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2616661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https://www.vrbo.com/2616661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Alia Chapman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17/321.2616661.318717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2581706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https://www.vrbo.com/2581706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4.3333335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17/321.2581706.315203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9458781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https://www.vrbo.com/9458781ha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$540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Kola Bankole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9458781.853788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53387294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https://www.airbnb.com/rooms/53387294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$59 - $146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178564075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Karena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17/5338729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2631887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https://www.vrbo.com/2631887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MAC LUX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25/321.2631887.320248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entire-2-br-luxury-apartment-buckhead-47-brookhaven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https://www.booking.com/hotel/us/entire-2-br-luxury-apartment-buckhead-47-brookhaven.html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9.6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Sep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booking/2021-09-14/entire-2-br-luxury-apartment-buckhead-47-brookhaven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45370575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https://www.airbnb.com/rooms/45370575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$88 - $120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100393795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Jessica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2-02/4537057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53210268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https://www.airbnb.com/rooms/53210268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$34 - $53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289748566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Afua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2-13/5321026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2681100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https://www.vrbo.com/2681100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27/321.2681100.325183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2676690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https://www.vrbo.com/2676690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27/321.2676690.324741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2624665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https://www.vrbo.com/2624665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Jade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01/321.2624665.319522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52843065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https://www.airbnb.com/rooms/52843065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$138 - $160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419130612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Dannyelle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3-08/5284306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2723470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https://www.vrbo.com/2723470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27/321.2723470.329430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2138955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https://www.vrbo.com/2138955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$430 - $437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138955.270349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2726124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https://www.vrbo.com/2726124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LEO and MARIE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27/321.2726124.32969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60</a:t>
            </a:fld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2727382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https://www.vrbo.com/2727382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$314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LEO and MARIE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29/321.2727382.329822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61</a:t>
            </a:fld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2749197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https://www.vrbo.com/2749197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10/321.2749197.332107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62</a:t>
            </a:fld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2812309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https://www.vrbo.com/2812309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22/321.2812309.338430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63</a:t>
            </a:fld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2820288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https://www.vrbo.com/2820288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Oluwatomiloba A Onadeko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24/321.2820288.339229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64</a:t>
            </a:fld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2842426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https://www.vrbo.com/2842426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Milla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05/321.2842426.341445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65</a:t>
            </a:fld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43070743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https://www.airbnb.com/rooms/43070743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198740831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Ally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2-06-14/4307074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66</a:t>
            </a:fld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31133911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https://www.airbnb.com/rooms/31133911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194038773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Viviane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6-14/3113391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67</a:t>
            </a:fld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2868980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https://www.vrbo.com/2868980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21/321.2868980.34410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68</a:t>
            </a:fld>
            <a:endParaRPr 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655078263859292500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https://www.airbnb.com/rooms/655078263859292500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430463503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Kolawole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2-06-26/6550782638592925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69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7347261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https://www.vrbo.com/7347261ha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30/121.7347261.669454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33513640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https://www.airbnb.com/rooms/33513640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57096545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Melanie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7-01/3351364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70</a:t>
            </a:fld>
            <a:endParaRPr 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2896687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https://www.vrbo.com/2896687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Jovian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10/321.2896687.34687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71</a:t>
            </a:fld>
            <a:endParaRPr 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2919571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https://www.vrbo.com/2919571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24/321.2919571.349161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72</a:t>
            </a:fld>
            <a:endParaRPr 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53509005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https://www.airbnb.com/rooms/53509005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273772273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Danielle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8-07/5350900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73</a:t>
            </a:fld>
            <a:endParaRPr lang="en-U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52713499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https://www.airbnb.com/rooms/52713499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438190811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Donald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8-14/5271349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74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2214927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https://www.vrbo.com/2214927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214927.277948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2404227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https://www.vrbo.com/2404227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$150 - $161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404227.297188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74</Slides>
  <Notes>74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7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Pine Hills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2022-09-01T12:24:34Z</dcterms:created>
  <dcterms:modified xsi:type="dcterms:W3CDTF">2022-09-01T12:24:34Z</dcterms:modified>
</cp:coreProperties>
</file>