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notesMasterIdLst>
    <p:notesMasterId r:id="rId6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7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Piedmont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Piedmont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615328" TargetMode="External"/><Relationship Id="rId3" Type="http://schemas.openxmlformats.org/officeDocument/2006/relationships/hyperlink" Target="https://www.vrbo.com/61532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82386" TargetMode="External"/><Relationship Id="rId3" Type="http://schemas.openxmlformats.org/officeDocument/2006/relationships/hyperlink" Target="https://www.vrbo.com/148238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6815" TargetMode="External"/><Relationship Id="rId3" Type="http://schemas.openxmlformats.org/officeDocument/2006/relationships/hyperlink" Target="https://www.vrbo.com/2476815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96515" TargetMode="External"/><Relationship Id="rId3" Type="http://schemas.openxmlformats.org/officeDocument/2006/relationships/hyperlink" Target="https://www.airbnb.com/rooms/31896515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66655" TargetMode="External"/><Relationship Id="rId3" Type="http://schemas.openxmlformats.org/officeDocument/2006/relationships/hyperlink" Target="https://www.airbnb.com/rooms/3106665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54674" TargetMode="External"/><Relationship Id="rId3" Type="http://schemas.openxmlformats.org/officeDocument/2006/relationships/hyperlink" Target="https://www.airbnb.com/rooms/4985467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55715" TargetMode="External"/><Relationship Id="rId3" Type="http://schemas.openxmlformats.org/officeDocument/2006/relationships/hyperlink" Target="https://www.airbnb.com/rooms/4355571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5391" TargetMode="External"/><Relationship Id="rId3" Type="http://schemas.openxmlformats.org/officeDocument/2006/relationships/hyperlink" Target="https://www.airbnb.com/rooms/445539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430423" TargetMode="External"/><Relationship Id="rId3" Type="http://schemas.openxmlformats.org/officeDocument/2006/relationships/hyperlink" Target="https://www.airbnb.com/rooms/11430423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29288" TargetMode="External"/><Relationship Id="rId3" Type="http://schemas.openxmlformats.org/officeDocument/2006/relationships/hyperlink" Target="https://www.airbnb.com/rooms/48429288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98255" TargetMode="External"/><Relationship Id="rId3" Type="http://schemas.openxmlformats.org/officeDocument/2006/relationships/hyperlink" Target="https://www.vrbo.com/1598255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64143" TargetMode="External"/><Relationship Id="rId3" Type="http://schemas.openxmlformats.org/officeDocument/2006/relationships/hyperlink" Target="https://www.airbnb.com/rooms/3186414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58418" TargetMode="External"/><Relationship Id="rId3" Type="http://schemas.openxmlformats.org/officeDocument/2006/relationships/hyperlink" Target="https://www.airbnb.com/rooms/46158418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73516" TargetMode="External"/><Relationship Id="rId3" Type="http://schemas.openxmlformats.org/officeDocument/2006/relationships/hyperlink" Target="https://www.airbnb.com/rooms/50073516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36819" TargetMode="External"/><Relationship Id="rId3" Type="http://schemas.openxmlformats.org/officeDocument/2006/relationships/hyperlink" Target="https://www.airbnb.com/rooms/31236819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68593" TargetMode="External"/><Relationship Id="rId3" Type="http://schemas.openxmlformats.org/officeDocument/2006/relationships/hyperlink" Target="https://www.airbnb.com/rooms/50468593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32483" TargetMode="External"/><Relationship Id="rId3" Type="http://schemas.openxmlformats.org/officeDocument/2006/relationships/hyperlink" Target="https://www.airbnb.com/rooms/50032483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217928" TargetMode="External"/><Relationship Id="rId3" Type="http://schemas.openxmlformats.org/officeDocument/2006/relationships/hyperlink" Target="https://www.airbnb.com/rooms/2621792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63153" TargetMode="External"/><Relationship Id="rId3" Type="http://schemas.openxmlformats.org/officeDocument/2006/relationships/hyperlink" Target="https://www.airbnb.com/rooms/3186315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969793" TargetMode="External"/><Relationship Id="rId3" Type="http://schemas.openxmlformats.org/officeDocument/2006/relationships/hyperlink" Target="https://www.airbnb.com/rooms/3996979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28306" TargetMode="External"/><Relationship Id="rId3" Type="http://schemas.openxmlformats.org/officeDocument/2006/relationships/hyperlink" Target="https://www.airbnb.com/rooms/51028306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476165ha" TargetMode="External"/><Relationship Id="rId3" Type="http://schemas.openxmlformats.org/officeDocument/2006/relationships/hyperlink" Target="https://www.vrbo.com/4476165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26854" TargetMode="External"/><Relationship Id="rId3" Type="http://schemas.openxmlformats.org/officeDocument/2006/relationships/hyperlink" Target="https://www.airbnb.com/rooms/3162685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11932" TargetMode="External"/><Relationship Id="rId3" Type="http://schemas.openxmlformats.org/officeDocument/2006/relationships/hyperlink" Target="https://www.airbnb.com/rooms/5191193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368844" TargetMode="External"/><Relationship Id="rId3" Type="http://schemas.openxmlformats.org/officeDocument/2006/relationships/hyperlink" Target="https://www.airbnb.com/rooms/24368844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82327" TargetMode="External"/><Relationship Id="rId3" Type="http://schemas.openxmlformats.org/officeDocument/2006/relationships/hyperlink" Target="https://www.airbnb.com/rooms/48182327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7095" TargetMode="External"/><Relationship Id="rId3" Type="http://schemas.openxmlformats.org/officeDocument/2006/relationships/hyperlink" Target="https://www.airbnb.com/rooms/5196709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25133" TargetMode="External"/><Relationship Id="rId3" Type="http://schemas.openxmlformats.org/officeDocument/2006/relationships/hyperlink" Target="https://www.airbnb.com/rooms/5212513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44997" TargetMode="External"/><Relationship Id="rId3" Type="http://schemas.openxmlformats.org/officeDocument/2006/relationships/hyperlink" Target="https://www.airbnb.com/rooms/5154499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35068" TargetMode="External"/><Relationship Id="rId3" Type="http://schemas.openxmlformats.org/officeDocument/2006/relationships/hyperlink" Target="https://www.airbnb.com/rooms/5233506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70666" TargetMode="External"/><Relationship Id="rId3" Type="http://schemas.openxmlformats.org/officeDocument/2006/relationships/hyperlink" Target="https://www.airbnb.com/rooms/52470666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12602" TargetMode="External"/><Relationship Id="rId3" Type="http://schemas.openxmlformats.org/officeDocument/2006/relationships/hyperlink" Target="https://www.airbnb.com/rooms/52912602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6457" TargetMode="External"/><Relationship Id="rId3" Type="http://schemas.openxmlformats.org/officeDocument/2006/relationships/hyperlink" Target="https://www.vrbo.com/236645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13728" TargetMode="External"/><Relationship Id="rId3" Type="http://schemas.openxmlformats.org/officeDocument/2006/relationships/hyperlink" Target="https://www.airbnb.com/rooms/5311372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915646" TargetMode="External"/><Relationship Id="rId3" Type="http://schemas.openxmlformats.org/officeDocument/2006/relationships/hyperlink" Target="https://www.airbnb.com/rooms/18915646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29963" TargetMode="External"/><Relationship Id="rId3" Type="http://schemas.openxmlformats.org/officeDocument/2006/relationships/hyperlink" Target="https://www.airbnb.com/rooms/534299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95359" TargetMode="External"/><Relationship Id="rId3" Type="http://schemas.openxmlformats.org/officeDocument/2006/relationships/hyperlink" Target="https://www.airbnb.com/rooms/4829535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0130" TargetMode="External"/><Relationship Id="rId3" Type="http://schemas.openxmlformats.org/officeDocument/2006/relationships/hyperlink" Target="https://www.airbnb.com/rooms/5351013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14280" TargetMode="External"/><Relationship Id="rId3" Type="http://schemas.openxmlformats.org/officeDocument/2006/relationships/hyperlink" Target="https://www.airbnb.com/rooms/53114280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58103" TargetMode="External"/><Relationship Id="rId3" Type="http://schemas.openxmlformats.org/officeDocument/2006/relationships/hyperlink" Target="https://www.airbnb.com/rooms/53958103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6321" TargetMode="External"/><Relationship Id="rId3" Type="http://schemas.openxmlformats.org/officeDocument/2006/relationships/hyperlink" Target="https://www.vrbo.com/255632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2907" TargetMode="External"/><Relationship Id="rId3" Type="http://schemas.openxmlformats.org/officeDocument/2006/relationships/hyperlink" Target="https://www.vrbo.com/256290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6318" TargetMode="External"/><Relationship Id="rId3" Type="http://schemas.openxmlformats.org/officeDocument/2006/relationships/hyperlink" Target="https://www.vrbo.com/255631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89687" TargetMode="External"/><Relationship Id="rId3" Type="http://schemas.openxmlformats.org/officeDocument/2006/relationships/hyperlink" Target="https://www.vrbo.com/1589687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6319" TargetMode="External"/><Relationship Id="rId3" Type="http://schemas.openxmlformats.org/officeDocument/2006/relationships/hyperlink" Target="https://www.vrbo.com/255631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84985" TargetMode="External"/><Relationship Id="rId3" Type="http://schemas.openxmlformats.org/officeDocument/2006/relationships/hyperlink" Target="https://www.airbnb.com/rooms/54184985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4798" TargetMode="External"/><Relationship Id="rId3" Type="http://schemas.openxmlformats.org/officeDocument/2006/relationships/hyperlink" Target="https://www.vrbo.com/2614798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65141" TargetMode="External"/><Relationship Id="rId3" Type="http://schemas.openxmlformats.org/officeDocument/2006/relationships/hyperlink" Target="https://www.airbnb.com/rooms/5366514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09779" TargetMode="External"/><Relationship Id="rId3" Type="http://schemas.openxmlformats.org/officeDocument/2006/relationships/hyperlink" Target="https://www.airbnb.com/rooms/54309779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31957" TargetMode="External"/><Relationship Id="rId3" Type="http://schemas.openxmlformats.org/officeDocument/2006/relationships/hyperlink" Target="https://www.airbnb.com/rooms/4033195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59447" TargetMode="External"/><Relationship Id="rId3" Type="http://schemas.openxmlformats.org/officeDocument/2006/relationships/hyperlink" Target="https://www.airbnb.com/rooms/53359447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8993" TargetMode="External"/><Relationship Id="rId3" Type="http://schemas.openxmlformats.org/officeDocument/2006/relationships/hyperlink" Target="https://www.vrbo.com/2728993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223" TargetMode="External"/><Relationship Id="rId3" Type="http://schemas.openxmlformats.org/officeDocument/2006/relationships/hyperlink" Target="https://www.vrbo.com/2749223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7498" TargetMode="External"/><Relationship Id="rId3" Type="http://schemas.openxmlformats.org/officeDocument/2006/relationships/hyperlink" Target="https://www.vrbo.com/2797498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122195ha" TargetMode="External"/><Relationship Id="rId3" Type="http://schemas.openxmlformats.org/officeDocument/2006/relationships/hyperlink" Target="https://www.vrbo.com/7122195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505765" TargetMode="External"/><Relationship Id="rId3" Type="http://schemas.openxmlformats.org/officeDocument/2006/relationships/hyperlink" Target="https://www.vrbo.com/505765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57689" TargetMode="External"/><Relationship Id="rId3" Type="http://schemas.openxmlformats.org/officeDocument/2006/relationships/hyperlink" Target="https://www.airbnb.com/rooms/48957689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46218" TargetMode="External"/><Relationship Id="rId3" Type="http://schemas.openxmlformats.org/officeDocument/2006/relationships/hyperlink" Target="https://www.airbnb.com/rooms/48446218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3071" TargetMode="External"/><Relationship Id="rId3" Type="http://schemas.openxmlformats.org/officeDocument/2006/relationships/hyperlink" Target="https://www.vrbo.com/2873071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191157" TargetMode="External"/><Relationship Id="rId3" Type="http://schemas.openxmlformats.org/officeDocument/2006/relationships/hyperlink" Target="https://www.airbnb.com/rooms/44191157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9983" TargetMode="External"/><Relationship Id="rId3" Type="http://schemas.openxmlformats.org/officeDocument/2006/relationships/hyperlink" Target="https://www.vrbo.com/2879983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4208" TargetMode="External"/><Relationship Id="rId3" Type="http://schemas.openxmlformats.org/officeDocument/2006/relationships/hyperlink" Target="https://www.vrbo.com/2884208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5321" TargetMode="External"/><Relationship Id="rId3" Type="http://schemas.openxmlformats.org/officeDocument/2006/relationships/hyperlink" Target="https://www.vrbo.com/288532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0507" TargetMode="External"/><Relationship Id="rId3" Type="http://schemas.openxmlformats.org/officeDocument/2006/relationships/hyperlink" Target="https://www.vrbo.com/2350507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9444" TargetMode="External"/><Relationship Id="rId3" Type="http://schemas.openxmlformats.org/officeDocument/2006/relationships/hyperlink" Target="https://www.vrbo.com/2529444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9087" TargetMode="External"/><Relationship Id="rId3" Type="http://schemas.openxmlformats.org/officeDocument/2006/relationships/hyperlink" Target="https://www.vrbo.com/253908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615328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https://www.vrbo.com/615328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 Gabriele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615328.11626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1482386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https://www.vrbo.com/1482386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0/321.1482386.2041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2476815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https://www.vrbo.com/2476815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6815.30463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31896515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https://www.airbnb.com/rooms/31896515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52010954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Sakinah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896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31066655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https://www.airbnb.com/rooms/31066655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1810 WHITE OAK HOLLOW 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$306 - $416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60044658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0666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49854674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https://www.airbnb.com/rooms/49854674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95291425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&amp; 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49854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43555715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https://www.airbnb.com/rooms/43555715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207768299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PeachHead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35557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4455391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https://www.airbnb.com/rooms/4455391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1236617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553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11430423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https://www.airbnb.com/rooms/11430423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1810 WHITE OAK HOLLOW 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60044658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114304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48429288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https://www.airbnb.com/rooms/48429288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390897508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Lylahs 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292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1598255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https://www.vrbo.com/1598255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Kathie McClure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98255.21595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31864143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https://www.airbnb.com/rooms/31864143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103275794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31864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46158418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https://www.airbnb.com/rooms/46158418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$72 -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307000782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158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50073516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https://www.airbnb.com/rooms/50073516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$364 - $557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8517251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Nikko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03/500735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31236819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https://www.airbnb.com/rooms/31236819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233674215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312368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50468593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https://www.airbnb.com/rooms/50468593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272107356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3/504685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50032483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https://www.airbnb.com/rooms/50032483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71878540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 And 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6/500324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26217928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https://www.airbnb.com/rooms/26217928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$310 - $448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143143166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62179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31863153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https://www.airbnb.com/rooms/31863153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103275794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318631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39969793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https://www.airbnb.com/rooms/39969793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207768299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PeachHead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39969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51028306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https://www.airbnb.com/rooms/51028306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385318860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510283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4476165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https://www.vrbo.com/4476165ha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4.757576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 Fletcher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476165.50643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31626854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https://www.airbnb.com/rooms/31626854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135925172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Marquis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31626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51911932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https://www.airbnb.com/rooms/51911932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$118 - $399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305477597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Mt Royal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8-30/519119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24368844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https://www.airbnb.com/rooms/24368844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8-30/243688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48182327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https://www.airbnb.com/rooms/48182327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370884278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81823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51967095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https://www.airbnb.com/rooms/51967095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103717743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06/51967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52125133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https://www.airbnb.com/rooms/52125133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374802742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125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51544997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https://www.airbnb.com/rooms/51544997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194470177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Priority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1544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52335068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https://www.airbnb.com/rooms/52335068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421754593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Jermery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6/523350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52470666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https://www.airbnb.com/rooms/52470666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290642214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28/52470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52912602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https://www.airbnb.com/rooms/52912602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62340993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Stream Investment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9126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2366457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https://www.vrbo.com/2366457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6457.29329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53113728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https://www.airbnb.com/rooms/53113728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$550 - $678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8517251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Nikko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07/531137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18915646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https://www.airbnb.com/rooms/18915646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$800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117109391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189156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53429963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https://www.airbnb.com/rooms/53429963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$307 - $469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143143166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21/534299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48295359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https://www.airbnb.com/rooms/48295359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389769950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30/48295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53510130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https://www.airbnb.com/rooms/53510130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57314610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Forever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8/535101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53114280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https://www.airbnb.com/rooms/53114280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8517251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Nikko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7/53114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53958103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https://www.airbnb.com/rooms/53958103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415275863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Sky’ Holdings,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7/539581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2556321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https://www.vrbo.com/2556321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$212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6321.31264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2562907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https://www.vrbo.com/2562907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Yvonne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2907.31331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2556318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https://www.vrbo.com/2556318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$476 - 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6318.31264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1589687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https://www.vrbo.com/1589687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$269 - $346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Kathie McClure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89687.2150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2556319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https://www.vrbo.com/2556319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$410 - $450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6319.3126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54184985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https://www.airbnb.com/rooms/54184985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431319201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Exquisite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1849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2614798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https://www.vrbo.com/2614798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4798.31853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53665141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https://www.airbnb.com/rooms/53665141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142115230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Jordan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665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54309779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https://www.airbnb.com/rooms/54309779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343458668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2/543097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40331957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https://www.airbnb.com/rooms/40331957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311666910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7/40331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53359447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https://www.airbnb.com/rooms/53359447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432030536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0/533594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2728993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https://www.vrbo.com/2728993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8993.32998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2749223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https://www.vrbo.com/2749223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0/321.2749223.33210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2797498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https://www.vrbo.com/2797498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Alejandro Milrud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7498.33694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7122195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https://www.vrbo.com/7122195ha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122195.62663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https://www.vrbo.com/505765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 Gabriele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505765.1088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48957689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https://www.airbnb.com/rooms/48957689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103015310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Lade'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489576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48446218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https://www.airbnb.com/rooms/48446218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95181505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Londyn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484462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2873071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https://www.vrbo.com/2873071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3071.34451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44191157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https://www.airbnb.com/rooms/44191157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204181599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Teaira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6/441911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2879983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https://www.vrbo.com/2879983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8/321.2879983.34520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2884208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https://www.vrbo.com/2884208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Nkenterprize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4208.34562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2885321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https://www.vrbo.com/2885321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5321.3457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2350507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https://www.vrbo.com/2350507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0507.29169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2529444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https://www.vrbo.com/2529444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21/321.2529444.3099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2539087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https://www.vrbo.com/2539087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39087.31091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Piedmont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2022-09-01T12:23:10Z</dcterms:created>
  <dcterms:modified xsi:type="dcterms:W3CDTF">2022-09-01T12:23:10Z</dcterms:modified>
</cp:coreProperties>
</file>