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Peyton Forest</a:t>
            </a:r>
            <a:endParaRPr lang="en-US" sz="5400" dirty="0"/>
          </a:p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Short-Term Rentals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Listings Snapshot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ATL Neighbors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2022-06-01 to 2022-08-23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1002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_LISTINGS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 Listings Found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 Peyton Forest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1003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ING_WITH_IMAG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3504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Crowdsourced Address:  </a:t>
            </a:r>
            <a:endParaRPr lang="en-US" sz="1800" dirty="0"/>
          </a:p>
        </p:txBody>
      </p:sp>
      <p:sp>
        <p:nvSpPr>
          <p:cNvPr id="3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 Address</a:t>
            </a:r>
            <a:endParaRPr lang="en-US" sz="1800" dirty="0"/>
          </a:p>
        </p:txBody>
      </p:sp>
      <p:sp>
        <p:nvSpPr>
          <p:cNvPr id="4" name="Text 1"/>
          <p:cNvSpPr/>
          <p:nvPr/>
        </p:nvSpPr>
        <p:spPr>
          <a:xfrm>
            <a:off x="603504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Bedrooms: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603504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Maximum Occupancy: </a:t>
            </a:r>
            <a:endParaRPr lang="en-US" sz="1800" dirty="0"/>
          </a:p>
        </p:txBody>
      </p:sp>
      <p:sp>
        <p:nvSpPr>
          <p:cNvPr id="7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8" name="Text 3"/>
          <p:cNvSpPr/>
          <p:nvPr/>
        </p:nvSpPr>
        <p:spPr>
          <a:xfrm>
            <a:off x="603504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Rate: </a:t>
            </a:r>
            <a:endParaRPr lang="en-US" sz="1800" dirty="0"/>
          </a:p>
        </p:txBody>
      </p:sp>
      <p:sp>
        <p:nvSpPr>
          <p:cNvPr id="9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0" name="Text 4"/>
          <p:cNvSpPr/>
          <p:nvPr/>
        </p:nvSpPr>
        <p:spPr>
          <a:xfrm>
            <a:off x="603504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Rating: </a:t>
            </a:r>
            <a:endParaRPr lang="en-US" sz="1800" dirty="0"/>
          </a:p>
        </p:txBody>
      </p:sp>
      <p:sp>
        <p:nvSpPr>
          <p:cNvPr id="11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2" name="Text 5"/>
          <p:cNvSpPr/>
          <p:nvPr/>
        </p:nvSpPr>
        <p:spPr>
          <a:xfrm>
            <a:off x="603504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Minimum Nights: </a:t>
            </a:r>
            <a:endParaRPr lang="en-US" sz="1800" dirty="0"/>
          </a:p>
        </p:txBody>
      </p:sp>
      <p:sp>
        <p:nvSpPr>
          <p:cNvPr id="13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4" name="Text 6"/>
          <p:cNvSpPr/>
          <p:nvPr/>
        </p:nvSpPr>
        <p:spPr>
          <a:xfrm>
            <a:off x="603504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Name: </a:t>
            </a:r>
            <a:endParaRPr lang="en-US" sz="1800" dirty="0"/>
          </a:p>
        </p:txBody>
      </p:sp>
      <p:sp>
        <p:nvSpPr>
          <p:cNvPr id="15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6" name="Text 7"/>
          <p:cNvSpPr/>
          <p:nvPr/>
        </p:nvSpPr>
        <p:spPr>
          <a:xfrm>
            <a:off x="603504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Identifier: </a:t>
            </a:r>
            <a:endParaRPr lang="en-US" sz="1800" dirty="0"/>
          </a:p>
        </p:txBody>
      </p:sp>
      <p:sp>
        <p:nvSpPr>
          <p:cNvPr id="17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8" name="Text 8"/>
          <p:cNvSpPr/>
          <p:nvPr/>
        </p:nvSpPr>
        <p:spPr>
          <a:xfrm>
            <a:off x="603504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Total Host Listings: </a:t>
            </a:r>
            <a:endParaRPr lang="en-US" sz="1800" dirty="0"/>
          </a:p>
        </p:txBody>
      </p:sp>
      <p:sp>
        <p:nvSpPr>
          <p:cNvPr id="19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0" name="Text 9"/>
          <p:cNvSpPr/>
          <p:nvPr/>
        </p:nvSpPr>
        <p:spPr>
          <a:xfrm>
            <a:off x="603504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URL: </a:t>
            </a:r>
            <a:endParaRPr lang="en-US" sz="1800" dirty="0"/>
          </a:p>
        </p:txBody>
      </p:sp>
      <p:sp>
        <p:nvSpPr>
          <p:cNvPr id="21" name="Text 10"/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000" dirty="0"/>
          </a:p>
        </p:txBody>
      </p:sp>
      <p:sp>
        <p:nvSpPr>
          <p:cNvPr id="22" name="Text 10"/>
          <p:cNvSpPr/>
          <p:nvPr/>
        </p:nvSpPr>
        <p:spPr>
          <a:xfrm>
            <a:off x="603504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Date: </a:t>
            </a:r>
            <a:endParaRPr lang="en-US" sz="1800" dirty="0"/>
          </a:p>
        </p:txBody>
      </p:sp>
      <p:sp>
        <p:nvSpPr>
          <p:cNvPr id="23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4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(Placeholder 1)</a:t>
            </a:r>
            <a:endParaRPr lang="en-US" sz="4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1004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73202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null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1469719" TargetMode="External"/><Relationship Id="rId3" Type="http://schemas.openxmlformats.org/officeDocument/2006/relationships/hyperlink" Target="https://www.vrbo.com/1469719" TargetMode="External"/><Relationship Id="rId2" Type="http://schemas.openxmlformats.org/officeDocument/2006/relationships/image" Target="../media/image-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497539" TargetMode="External"/><Relationship Id="rId3" Type="http://schemas.openxmlformats.org/officeDocument/2006/relationships/hyperlink" Target="https://www.vrbo.com/2497539" TargetMode="External"/><Relationship Id="rId2" Type="http://schemas.openxmlformats.org/officeDocument/2006/relationships/image" Target="../media/image-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270040" TargetMode="External"/><Relationship Id="rId3" Type="http://schemas.openxmlformats.org/officeDocument/2006/relationships/hyperlink" Target="https://www.vrbo.com/2270040" TargetMode="External"/><Relationship Id="rId2" Type="http://schemas.openxmlformats.org/officeDocument/2006/relationships/image" Target="../media/image-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28762235" TargetMode="External"/><Relationship Id="rId3" Type="http://schemas.openxmlformats.org/officeDocument/2006/relationships/hyperlink" Target="https://www.airbnb.com/rooms/28762235" TargetMode="External"/><Relationship Id="rId2" Type="http://schemas.openxmlformats.org/officeDocument/2006/relationships/image" Target="../media/image-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31473640" TargetMode="External"/><Relationship Id="rId3" Type="http://schemas.openxmlformats.org/officeDocument/2006/relationships/hyperlink" Target="https://www.airbnb.com/rooms/31473640" TargetMode="External"/><Relationship Id="rId2" Type="http://schemas.openxmlformats.org/officeDocument/2006/relationships/image" Target="../media/image-6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8251466" TargetMode="External"/><Relationship Id="rId3" Type="http://schemas.openxmlformats.org/officeDocument/2006/relationships/hyperlink" Target="https://www.airbnb.com/rooms/48251466" TargetMode="External"/><Relationship Id="rId2" Type="http://schemas.openxmlformats.org/officeDocument/2006/relationships/image" Target="../media/image-7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830977" TargetMode="External"/><Relationship Id="rId3" Type="http://schemas.openxmlformats.org/officeDocument/2006/relationships/hyperlink" Target="https://www.vrbo.com/2830977" TargetMode="External"/><Relationship Id="rId2" Type="http://schemas.openxmlformats.org/officeDocument/2006/relationships/image" Target="../media/image-8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31806144" TargetMode="External"/><Relationship Id="rId3" Type="http://schemas.openxmlformats.org/officeDocument/2006/relationships/hyperlink" Target="https://www.airbnb.com/rooms/31806144" TargetMode="External"/><Relationship Id="rId2" Type="http://schemas.openxmlformats.org/officeDocument/2006/relationships/image" Target="../media/image-9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1469719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https://www.vrbo.com/1469719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$326 - $389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4.7027025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Marie A Sales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8/321.1469719.2028333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2497539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https://www.vrbo.com/2497539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$51 - $57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10-22/321.2497539.3067295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2270040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https://www.vrbo.com/2270040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$150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3.6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8/321.2270040.2834914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28762235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https://www.airbnb.com/rooms/28762235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$315 - $466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4.72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185406737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Marie 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pic>
        <p:nvPicPr>
          <p:cNvPr id="14" name="Image 0" descr="./data/compressed-images/airbnb/2021-04-05/28762235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31473640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https://www.airbnb.com/rooms/31473640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$1500 - $1999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4.52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85135186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Nehemiah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4-05/31473640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48251466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https://www.airbnb.com/rooms/48251466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$293 - $523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185406737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Marie 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pic>
        <p:nvPicPr>
          <p:cNvPr id="14" name="Image 0" descr="./data/compressed-images/airbnb/2021-05-15/4825146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2830977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https://www.vrbo.com/2830977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$344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Vacasa of Georgia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6-05/321.2830977.3402990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31806144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https://www.airbnb.com/rooms/31806144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Studio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$3500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203426558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Ramon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2-06-21/31806144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Peyton Forest Short-Term Rentals</dc:title>
  <dc:subject>Short-Term Rental Listing Snapshot</dc:subject>
  <dc:creator>ATL Neighbors</dc:creator>
  <cp:lastModifiedBy>ATL Neighbors</cp:lastModifiedBy>
  <cp:revision>1</cp:revision>
  <dcterms:created xsi:type="dcterms:W3CDTF">2022-09-01T12:22:33Z</dcterms:created>
  <dcterms:modified xsi:type="dcterms:W3CDTF">2022-09-01T12:22:33Z</dcterms:modified>
</cp:coreProperties>
</file>