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Perkerson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Perkerson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98430" TargetMode="External"/><Relationship Id="rId3" Type="http://schemas.openxmlformats.org/officeDocument/2006/relationships/hyperlink" Target="https://www.vrbo.com/289843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2482" TargetMode="External"/><Relationship Id="rId3" Type="http://schemas.openxmlformats.org/officeDocument/2006/relationships/hyperlink" Target="https://www.vrbo.com/2872482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129397ha" TargetMode="External"/><Relationship Id="rId3" Type="http://schemas.openxmlformats.org/officeDocument/2006/relationships/hyperlink" Target="https://www.vrbo.com/7129397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7967101ha" TargetMode="External"/><Relationship Id="rId3" Type="http://schemas.openxmlformats.org/officeDocument/2006/relationships/hyperlink" Target="https://www.vrbo.com/7967101ha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0067" TargetMode="External"/><Relationship Id="rId3" Type="http://schemas.openxmlformats.org/officeDocument/2006/relationships/hyperlink" Target="https://www.vrbo.com/255006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61662" TargetMode="External"/><Relationship Id="rId3" Type="http://schemas.openxmlformats.org/officeDocument/2006/relationships/hyperlink" Target="https://www.vrbo.com/2061662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230600" TargetMode="External"/><Relationship Id="rId3" Type="http://schemas.openxmlformats.org/officeDocument/2006/relationships/hyperlink" Target="https://www.airbnb.com/rooms/5023060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773528" TargetMode="External"/><Relationship Id="rId3" Type="http://schemas.openxmlformats.org/officeDocument/2006/relationships/hyperlink" Target="https://www.airbnb.com/rooms/53773528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37674ha" TargetMode="External"/><Relationship Id="rId3" Type="http://schemas.openxmlformats.org/officeDocument/2006/relationships/hyperlink" Target="https://www.vrbo.com/9637674ha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21653" TargetMode="External"/><Relationship Id="rId3" Type="http://schemas.openxmlformats.org/officeDocument/2006/relationships/hyperlink" Target="https://www.vrbo.com/262165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2898430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https://www.vrbo.com/2898430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Khadijah Robinson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0/321.2898430.34704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2872482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https://www.vrbo.com/2872482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Khadijah Robinson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12/321.2872482.344451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7129397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https://www.vrbo.com/7129397ha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$155 - $215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4.810811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Ezelious Adams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7129397.62760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7967101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https://www.vrbo.com/7967101ha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7967101.77560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2550067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https://www.vrbo.com/2550067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Tyler Nixon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0067.312017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2061662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https://www.vrbo.com/2061662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$583 - $600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Darico Blandon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61662.262619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50230600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https://www.airbnb.com/rooms/50230600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$125 - $400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235044875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9/502306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53773528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https://www.airbnb.com/rooms/53773528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$123 -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121682456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</a:t>
            </a:r>
            <a:endParaRPr lang="en-US" sz="1800" dirty="0"/>
          </a:p>
        </p:txBody>
      </p:sp>
      <p:pic>
        <p:nvPicPr>
          <p:cNvPr id="14" name="Image 0" descr="./data/compressed-images/airbnb/2021-12-21/537735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9637674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https://www.vrbo.com/9637674ha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$105 - $169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121.9637674.871990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2621653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https://www.vrbo.com/2621653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Rae Robinson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17/321.2621653.3192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Perkerson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