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notesMasterIdLst>
    <p:notesMasterId r:id="rId6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63" Type="http://schemas.openxmlformats.org/officeDocument/2006/relationships/theme" Target="theme/theme1.xml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Peoplestown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Peoplestown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089558" TargetMode="External"/><Relationship Id="rId3" Type="http://schemas.openxmlformats.org/officeDocument/2006/relationships/hyperlink" Target="https://www.airbnb.com/rooms/39089558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10880" TargetMode="External"/><Relationship Id="rId3" Type="http://schemas.openxmlformats.org/officeDocument/2006/relationships/hyperlink" Target="https://www.airbnb.com/rooms/47310880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493064" TargetMode="External"/><Relationship Id="rId3" Type="http://schemas.openxmlformats.org/officeDocument/2006/relationships/hyperlink" Target="https://www.airbnb.com/rooms/47493064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05732" TargetMode="External"/><Relationship Id="rId3" Type="http://schemas.openxmlformats.org/officeDocument/2006/relationships/hyperlink" Target="https://www.airbnb.com/rooms/48505732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581471" TargetMode="External"/><Relationship Id="rId3" Type="http://schemas.openxmlformats.org/officeDocument/2006/relationships/hyperlink" Target="https://www.airbnb.com/rooms/46581471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602396" TargetMode="External"/><Relationship Id="rId3" Type="http://schemas.openxmlformats.org/officeDocument/2006/relationships/hyperlink" Target="https://www.airbnb.com/rooms/2260239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303501" TargetMode="External"/><Relationship Id="rId3" Type="http://schemas.openxmlformats.org/officeDocument/2006/relationships/hyperlink" Target="https://www.airbnb.com/rooms/1730350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515415" TargetMode="External"/><Relationship Id="rId3" Type="http://schemas.openxmlformats.org/officeDocument/2006/relationships/hyperlink" Target="https://www.airbnb.com/rooms/36515415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681121" TargetMode="External"/><Relationship Id="rId3" Type="http://schemas.openxmlformats.org/officeDocument/2006/relationships/hyperlink" Target="https://www.airbnb.com/rooms/17681121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594512" TargetMode="External"/><Relationship Id="rId3" Type="http://schemas.openxmlformats.org/officeDocument/2006/relationships/hyperlink" Target="https://www.airbnb.com/rooms/30594512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31706" TargetMode="External"/><Relationship Id="rId3" Type="http://schemas.openxmlformats.org/officeDocument/2006/relationships/hyperlink" Target="https://www.vrbo.com/2531706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17110" TargetMode="External"/><Relationship Id="rId3" Type="http://schemas.openxmlformats.org/officeDocument/2006/relationships/hyperlink" Target="https://www.airbnb.com/rooms/31817110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557794" TargetMode="External"/><Relationship Id="rId3" Type="http://schemas.openxmlformats.org/officeDocument/2006/relationships/hyperlink" Target="https://www.airbnb.com/rooms/37557794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336552" TargetMode="External"/><Relationship Id="rId3" Type="http://schemas.openxmlformats.org/officeDocument/2006/relationships/hyperlink" Target="https://www.airbnb.com/rooms/46336552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287498" TargetMode="External"/><Relationship Id="rId3" Type="http://schemas.openxmlformats.org/officeDocument/2006/relationships/hyperlink" Target="https://www.airbnb.com/rooms/1728749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24176" TargetMode="External"/><Relationship Id="rId3" Type="http://schemas.openxmlformats.org/officeDocument/2006/relationships/hyperlink" Target="https://www.airbnb.com/rooms/5162417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61346" TargetMode="External"/><Relationship Id="rId3" Type="http://schemas.openxmlformats.org/officeDocument/2006/relationships/hyperlink" Target="https://www.airbnb.com/rooms/31361346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347113" TargetMode="External"/><Relationship Id="rId3" Type="http://schemas.openxmlformats.org/officeDocument/2006/relationships/hyperlink" Target="https://www.airbnb.com/rooms/28347113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74746" TargetMode="External"/><Relationship Id="rId3" Type="http://schemas.openxmlformats.org/officeDocument/2006/relationships/hyperlink" Target="https://www.airbnb.com/rooms/5207474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27279" TargetMode="External"/><Relationship Id="rId3" Type="http://schemas.openxmlformats.org/officeDocument/2006/relationships/hyperlink" Target="https://www.airbnb.com/rooms/53027279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646362" TargetMode="External"/><Relationship Id="rId3" Type="http://schemas.openxmlformats.org/officeDocument/2006/relationships/hyperlink" Target="https://www.airbnb.com/rooms/39646362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4855" TargetMode="External"/><Relationship Id="rId3" Type="http://schemas.openxmlformats.org/officeDocument/2006/relationships/hyperlink" Target="https://www.vrbo.com/245485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073541" TargetMode="External"/><Relationship Id="rId3" Type="http://schemas.openxmlformats.org/officeDocument/2006/relationships/hyperlink" Target="https://www.airbnb.com/rooms/31073541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36496" TargetMode="External"/><Relationship Id="rId3" Type="http://schemas.openxmlformats.org/officeDocument/2006/relationships/hyperlink" Target="https://www.airbnb.com/rooms/53436496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00491" TargetMode="External"/><Relationship Id="rId3" Type="http://schemas.openxmlformats.org/officeDocument/2006/relationships/hyperlink" Target="https://www.airbnb.com/rooms/53900491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89424" TargetMode="External"/><Relationship Id="rId3" Type="http://schemas.openxmlformats.org/officeDocument/2006/relationships/hyperlink" Target="https://www.airbnb.com/rooms/47389424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70621" TargetMode="External"/><Relationship Id="rId3" Type="http://schemas.openxmlformats.org/officeDocument/2006/relationships/hyperlink" Target="https://www.airbnb.com/rooms/53970621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9372" TargetMode="External"/><Relationship Id="rId3" Type="http://schemas.openxmlformats.org/officeDocument/2006/relationships/hyperlink" Target="https://www.vrbo.com/2599372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6191" TargetMode="External"/><Relationship Id="rId3" Type="http://schemas.openxmlformats.org/officeDocument/2006/relationships/hyperlink" Target="https://www.vrbo.com/2586191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20059" TargetMode="External"/><Relationship Id="rId3" Type="http://schemas.openxmlformats.org/officeDocument/2006/relationships/hyperlink" Target="https://www.vrbo.com/1920059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1746" TargetMode="External"/><Relationship Id="rId3" Type="http://schemas.openxmlformats.org/officeDocument/2006/relationships/hyperlink" Target="https://www.vrbo.com/2571746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2595" TargetMode="External"/><Relationship Id="rId3" Type="http://schemas.openxmlformats.org/officeDocument/2006/relationships/hyperlink" Target="https://www.vrbo.com/2592595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94105" TargetMode="External"/><Relationship Id="rId3" Type="http://schemas.openxmlformats.org/officeDocument/2006/relationships/hyperlink" Target="https://www.vrbo.com/1794105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4496" TargetMode="External"/><Relationship Id="rId3" Type="http://schemas.openxmlformats.org/officeDocument/2006/relationships/hyperlink" Target="https://www.vrbo.com/2594496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40230" TargetMode="External"/><Relationship Id="rId3" Type="http://schemas.openxmlformats.org/officeDocument/2006/relationships/hyperlink" Target="https://www.airbnb.com/rooms/5404023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70981" TargetMode="External"/><Relationship Id="rId3" Type="http://schemas.openxmlformats.org/officeDocument/2006/relationships/hyperlink" Target="https://www.airbnb.com/rooms/54070981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93213" TargetMode="External"/><Relationship Id="rId3" Type="http://schemas.openxmlformats.org/officeDocument/2006/relationships/hyperlink" Target="https://www.airbnb.com/rooms/54193213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90680" TargetMode="External"/><Relationship Id="rId3" Type="http://schemas.openxmlformats.org/officeDocument/2006/relationships/hyperlink" Target="https://www.airbnb.com/rooms/53790680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8682" TargetMode="External"/><Relationship Id="rId3" Type="http://schemas.openxmlformats.org/officeDocument/2006/relationships/hyperlink" Target="https://www.vrbo.com/2648682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72825" TargetMode="External"/><Relationship Id="rId3" Type="http://schemas.openxmlformats.org/officeDocument/2006/relationships/hyperlink" Target="https://www.airbnb.com/rooms/54172825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27446" TargetMode="External"/><Relationship Id="rId3" Type="http://schemas.openxmlformats.org/officeDocument/2006/relationships/hyperlink" Target="https://www.vrbo.com/2227446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104763" TargetMode="External"/><Relationship Id="rId3" Type="http://schemas.openxmlformats.org/officeDocument/2006/relationships/hyperlink" Target="https://www.airbnb.com/rooms/51104763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89791" TargetMode="External"/><Relationship Id="rId3" Type="http://schemas.openxmlformats.org/officeDocument/2006/relationships/hyperlink" Target="https://www.airbnb.com/rooms/49989791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51710" TargetMode="External"/><Relationship Id="rId3" Type="http://schemas.openxmlformats.org/officeDocument/2006/relationships/hyperlink" Target="https://www.vrbo.com/2251710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9030" TargetMode="External"/><Relationship Id="rId3" Type="http://schemas.openxmlformats.org/officeDocument/2006/relationships/hyperlink" Target="https://www.vrbo.com/2769030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2554" TargetMode="External"/><Relationship Id="rId3" Type="http://schemas.openxmlformats.org/officeDocument/2006/relationships/hyperlink" Target="https://www.vrbo.com/2782554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9184" TargetMode="External"/><Relationship Id="rId3" Type="http://schemas.openxmlformats.org/officeDocument/2006/relationships/hyperlink" Target="https://www.vrbo.com/2819184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1459" TargetMode="External"/><Relationship Id="rId3" Type="http://schemas.openxmlformats.org/officeDocument/2006/relationships/hyperlink" Target="https://www.vrbo.com/2811459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8181" TargetMode="External"/><Relationship Id="rId3" Type="http://schemas.openxmlformats.org/officeDocument/2006/relationships/hyperlink" Target="https://www.vrbo.com/2828181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0787" TargetMode="External"/><Relationship Id="rId3" Type="http://schemas.openxmlformats.org/officeDocument/2006/relationships/hyperlink" Target="https://www.vrbo.com/287078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4834" TargetMode="External"/><Relationship Id="rId3" Type="http://schemas.openxmlformats.org/officeDocument/2006/relationships/hyperlink" Target="https://www.vrbo.com/2884834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7808" TargetMode="External"/><Relationship Id="rId3" Type="http://schemas.openxmlformats.org/officeDocument/2006/relationships/hyperlink" Target="https://www.vrbo.com/2897808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0381" TargetMode="External"/><Relationship Id="rId3" Type="http://schemas.openxmlformats.org/officeDocument/2006/relationships/hyperlink" Target="https://www.vrbo.com/2880381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3088" TargetMode="External"/><Relationship Id="rId3" Type="http://schemas.openxmlformats.org/officeDocument/2006/relationships/hyperlink" Target="https://www.vrbo.com/2493088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312674" TargetMode="External"/><Relationship Id="rId3" Type="http://schemas.openxmlformats.org/officeDocument/2006/relationships/hyperlink" Target="https://www.airbnb.com/rooms/31312674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440967" TargetMode="External"/><Relationship Id="rId3" Type="http://schemas.openxmlformats.org/officeDocument/2006/relationships/hyperlink" Target="https://www.airbnb.com/rooms/1844096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03307" TargetMode="External"/><Relationship Id="rId3" Type="http://schemas.openxmlformats.org/officeDocument/2006/relationships/hyperlink" Target="https://www.airbnb.com/rooms/31803307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39089558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https://www.airbnb.com/rooms/39089558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273660683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0895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47310880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https://www.airbnb.com/rooms/47310880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87997117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73108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47493064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https://www.airbnb.com/rooms/47493064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42809938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Phillip And Leslie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74930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48505732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https://www.airbnb.com/rooms/48505732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$328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12584085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5-22/485057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46581471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https://www.airbnb.com/rooms/46581471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$221 - $561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350506020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1-04-12/465814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22602396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https://www.airbnb.com/rooms/22602396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$516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29342596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26023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17303501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https://www.airbnb.com/rooms/17303501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12584085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6/173035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36515415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https://www.airbnb.com/rooms/36515415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12584085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36515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17681121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https://www.airbnb.com/rooms/17681121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12584085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17681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30594512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https://www.airbnb.com/rooms/30594512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229495463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Cameron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5945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2531706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https://www.vrbo.com/2531706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$156 - $240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31706.31016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31817110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https://www.airbnb.com/rooms/31817110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$171 - $318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40202785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318171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37557794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https://www.airbnb.com/rooms/37557794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78856531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375577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46336552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https://www.airbnb.com/rooms/46336552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$338 - $599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12584085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463365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17287498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https://www.airbnb.com/rooms/17287498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12584085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05/172874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51624176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https://www.airbnb.com/rooms/51624176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353152177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Plushy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8-17/516241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31361346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https://www.airbnb.com/rooms/31361346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$295 - $343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143708849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Terrance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3613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28347113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https://www.airbnb.com/rooms/28347113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$165 - $362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22413403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04/283471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52074746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https://www.airbnb.com/rooms/52074746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87997117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9-05/520747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53027279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https://www.airbnb.com/rooms/53027279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2299572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27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39646362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https://www.airbnb.com/rooms/39646362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$27 - $68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102910942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Aaron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396463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2454855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https://www.vrbo.com/2454855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 Nikoue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54855.30233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31073541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https://www.airbnb.com/rooms/31073541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5236653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Mika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1/310735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53436496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https://www.airbnb.com/rooms/53436496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432672446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Elite Hospitality Group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534364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53900491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https://www.airbnb.com/rooms/53900491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$612 - $993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87997117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2-21/539004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47389424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https://www.airbnb.com/rooms/47389424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$310 - $395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87997117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12-21/473894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53970621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https://www.airbnb.com/rooms/53970621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97037186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12-26/539706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2599372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https://www.vrbo.com/2599372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$470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9372.31698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2586191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https://www.vrbo.com/2586191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$742 - $890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86191.31565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1920059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https://www.vrbo.com/1920059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2/321.1920059.24825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2571746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https://www.vrbo.com/2571746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Derryck Anderson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1746.31420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2592595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https://www.vrbo.com/2592595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$470 - $510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 Nikoue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2595.31629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1794105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https://www.vrbo.com/1794105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$178 - $288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4.9130435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794105.23556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2594496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https://www.vrbo.com/2594496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$800 - $868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 Nikoue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4496.31649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54040230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https://www.airbnb.com/rooms/54040230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$227 - $394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350506020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2-01-02/540402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54070981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https://www.airbnb.com/rooms/54070981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$193 - 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436353501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40709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54193213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https://www.airbnb.com/rooms/54193213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377790463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Comfort ATL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1932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53790680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https://www.airbnb.com/rooms/53790680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77371356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Makenzi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7906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2648682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https://www.vrbo.com/2648682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648682.32193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54172825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https://www.airbnb.com/rooms/54172825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15582862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Zoe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6/541728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2227446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https://www.vrbo.com/2227446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Errol J Allen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227446.27920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51104763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https://www.airbnb.com/rooms/51104763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267104026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1/511047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49989791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https://www.airbnb.com/rooms/49989791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222166429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8/499897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2251710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https://www.vrbo.com/2251710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Bethanie Nikoue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51710.28162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2769030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https://www.vrbo.com/2769030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9030.33409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2782554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https://www.vrbo.com/2782554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Jennifer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782554.33544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2819184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https://www.vrbo.com/2819184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9184.33911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2811459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https://www.vrbo.com/2811459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1459.33834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2828181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https://www.vrbo.com/2828181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Desire Pirkle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28181.34001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2870787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https://www.vrbo.com/2870787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0787.34428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2884834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https://www.vrbo.com/2884834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Rabbu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7/321.2884834.34568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2897808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https://www.vrbo.com/2897808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897808.34698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2880381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https://www.vrbo.com/2880381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26/321.2880381.3452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2493088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https://www.vrbo.com/2493088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$259 - $437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Brandon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3088.3062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31312674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https://www.airbnb.com/rooms/31312674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171759892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Channing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31312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18440967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https://www.airbnb.com/rooms/18440967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$218 - $2500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29342596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84409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31803307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https://www.airbnb.com/rooms/31803307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$167 - $1049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238338747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Tyler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8033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Peoplestown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2022-09-01T12:23:47Z</dcterms:created>
  <dcterms:modified xsi:type="dcterms:W3CDTF">2022-09-01T12:23:47Z</dcterms:modified>
</cp:coreProperties>
</file>