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1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Penelope Neighbors</a:t>
            </a:r>
            <a:endParaRPr lang="en-US" sz="5400" dirty="0"/>
          </a:p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Short-Term Rentals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Listings Snapshot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ATL Neighbors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2022-06-01 to 2022-08-23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1002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_LISTINGS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No Listings Found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 Penelope Neighbors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1003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ING_WITH_IMAGE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3504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Crowdsourced Address:  </a:t>
            </a:r>
            <a:endParaRPr lang="en-US" sz="1800" dirty="0"/>
          </a:p>
        </p:txBody>
      </p:sp>
      <p:sp>
        <p:nvSpPr>
          <p:cNvPr id="3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 Address</a:t>
            </a:r>
            <a:endParaRPr lang="en-US" sz="1800" dirty="0"/>
          </a:p>
        </p:txBody>
      </p:sp>
      <p:sp>
        <p:nvSpPr>
          <p:cNvPr id="4" name="Text 1"/>
          <p:cNvSpPr/>
          <p:nvPr/>
        </p:nvSpPr>
        <p:spPr>
          <a:xfrm>
            <a:off x="603504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Bedrooms: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603504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Maximum Occupancy: </a:t>
            </a:r>
            <a:endParaRPr lang="en-US" sz="1800" dirty="0"/>
          </a:p>
        </p:txBody>
      </p:sp>
      <p:sp>
        <p:nvSpPr>
          <p:cNvPr id="7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8" name="Text 3"/>
          <p:cNvSpPr/>
          <p:nvPr/>
        </p:nvSpPr>
        <p:spPr>
          <a:xfrm>
            <a:off x="603504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Rate: </a:t>
            </a:r>
            <a:endParaRPr lang="en-US" sz="1800" dirty="0"/>
          </a:p>
        </p:txBody>
      </p:sp>
      <p:sp>
        <p:nvSpPr>
          <p:cNvPr id="9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0" name="Text 4"/>
          <p:cNvSpPr/>
          <p:nvPr/>
        </p:nvSpPr>
        <p:spPr>
          <a:xfrm>
            <a:off x="603504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Rating: </a:t>
            </a:r>
            <a:endParaRPr lang="en-US" sz="1800" dirty="0"/>
          </a:p>
        </p:txBody>
      </p:sp>
      <p:sp>
        <p:nvSpPr>
          <p:cNvPr id="11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2" name="Text 5"/>
          <p:cNvSpPr/>
          <p:nvPr/>
        </p:nvSpPr>
        <p:spPr>
          <a:xfrm>
            <a:off x="603504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Minimum Nights: </a:t>
            </a:r>
            <a:endParaRPr lang="en-US" sz="1800" dirty="0"/>
          </a:p>
        </p:txBody>
      </p:sp>
      <p:sp>
        <p:nvSpPr>
          <p:cNvPr id="13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4" name="Text 6"/>
          <p:cNvSpPr/>
          <p:nvPr/>
        </p:nvSpPr>
        <p:spPr>
          <a:xfrm>
            <a:off x="603504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Name: </a:t>
            </a:r>
            <a:endParaRPr lang="en-US" sz="1800" dirty="0"/>
          </a:p>
        </p:txBody>
      </p:sp>
      <p:sp>
        <p:nvSpPr>
          <p:cNvPr id="15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6" name="Text 7"/>
          <p:cNvSpPr/>
          <p:nvPr/>
        </p:nvSpPr>
        <p:spPr>
          <a:xfrm>
            <a:off x="603504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Identifier: </a:t>
            </a:r>
            <a:endParaRPr lang="en-US" sz="1800" dirty="0"/>
          </a:p>
        </p:txBody>
      </p:sp>
      <p:sp>
        <p:nvSpPr>
          <p:cNvPr id="17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8" name="Text 8"/>
          <p:cNvSpPr/>
          <p:nvPr/>
        </p:nvSpPr>
        <p:spPr>
          <a:xfrm>
            <a:off x="603504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Total Host Listings: </a:t>
            </a:r>
            <a:endParaRPr lang="en-US" sz="1800" dirty="0"/>
          </a:p>
        </p:txBody>
      </p:sp>
      <p:sp>
        <p:nvSpPr>
          <p:cNvPr id="19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0" name="Text 9"/>
          <p:cNvSpPr/>
          <p:nvPr/>
        </p:nvSpPr>
        <p:spPr>
          <a:xfrm>
            <a:off x="603504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URL: </a:t>
            </a:r>
            <a:endParaRPr lang="en-US" sz="1800" dirty="0"/>
          </a:p>
        </p:txBody>
      </p:sp>
      <p:sp>
        <p:nvSpPr>
          <p:cNvPr id="21" name="Text 10"/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000" dirty="0"/>
          </a:p>
        </p:txBody>
      </p:sp>
      <p:sp>
        <p:nvSpPr>
          <p:cNvPr id="22" name="Text 10"/>
          <p:cNvSpPr/>
          <p:nvPr/>
        </p:nvSpPr>
        <p:spPr>
          <a:xfrm>
            <a:off x="603504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Date: </a:t>
            </a:r>
            <a:endParaRPr lang="en-US" sz="1800" dirty="0"/>
          </a:p>
        </p:txBody>
      </p:sp>
      <p:sp>
        <p:nvSpPr>
          <p:cNvPr id="23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4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(Placeholder 1)</a:t>
            </a:r>
            <a:endParaRPr lang="en-US" sz="44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1004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4572000" y="473202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null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535939" TargetMode="External"/><Relationship Id="rId3" Type="http://schemas.openxmlformats.org/officeDocument/2006/relationships/hyperlink" Target="https://www.vrbo.com/2535939" TargetMode="External"/><Relationship Id="rId2" Type="http://schemas.openxmlformats.org/officeDocument/2006/relationships/image" Target="../media/image-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8508453" TargetMode="External"/><Relationship Id="rId3" Type="http://schemas.openxmlformats.org/officeDocument/2006/relationships/hyperlink" Target="https://www.airbnb.com/rooms/48508453" TargetMode="External"/><Relationship Id="rId2" Type="http://schemas.openxmlformats.org/officeDocument/2006/relationships/image" Target="../media/image-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1225043" TargetMode="External"/><Relationship Id="rId3" Type="http://schemas.openxmlformats.org/officeDocument/2006/relationships/hyperlink" Target="https://www.airbnb.com/rooms/51225043" TargetMode="External"/><Relationship Id="rId2" Type="http://schemas.openxmlformats.org/officeDocument/2006/relationships/image" Target="../media/image-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1278268" TargetMode="External"/><Relationship Id="rId3" Type="http://schemas.openxmlformats.org/officeDocument/2006/relationships/hyperlink" Target="https://www.airbnb.com/rooms/51278268" TargetMode="External"/><Relationship Id="rId2" Type="http://schemas.openxmlformats.org/officeDocument/2006/relationships/image" Target="../media/image-5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1278596" TargetMode="External"/><Relationship Id="rId3" Type="http://schemas.openxmlformats.org/officeDocument/2006/relationships/hyperlink" Target="https://www.airbnb.com/rooms/51278596" TargetMode="External"/><Relationship Id="rId2" Type="http://schemas.openxmlformats.org/officeDocument/2006/relationships/image" Target="../media/image-6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1843502" TargetMode="External"/><Relationship Id="rId3" Type="http://schemas.openxmlformats.org/officeDocument/2006/relationships/hyperlink" Target="https://www.airbnb.com/rooms/51843502" TargetMode="External"/><Relationship Id="rId2" Type="http://schemas.openxmlformats.org/officeDocument/2006/relationships/image" Target="../media/image-7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901646" TargetMode="External"/><Relationship Id="rId3" Type="http://schemas.openxmlformats.org/officeDocument/2006/relationships/hyperlink" Target="https://www.vrbo.com/2901646" TargetMode="External"/><Relationship Id="rId2" Type="http://schemas.openxmlformats.org/officeDocument/2006/relationships/image" Target="../media/image-8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936563" TargetMode="External"/><Relationship Id="rId3" Type="http://schemas.openxmlformats.org/officeDocument/2006/relationships/hyperlink" Target="https://www.vrbo.com/2936563" TargetMode="External"/><Relationship Id="rId2" Type="http://schemas.openxmlformats.org/officeDocument/2006/relationships/image" Target="../media/image-9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2535939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https://www.vrbo.com/2535939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$160 - $169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4.8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Tiffany McGahee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11-16/321.2535939.3105953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48508453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https://www.airbnb.com/rooms/48508453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$45 - $72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4.53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126122495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Fang Yuan Properties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21</a:t>
            </a:r>
            <a:endParaRPr lang="en-US" sz="1800" dirty="0"/>
          </a:p>
        </p:txBody>
      </p:sp>
      <p:pic>
        <p:nvPicPr>
          <p:cNvPr id="14" name="Image 0" descr="./data/compressed-images/airbnb/2021-04-05/48508453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51225043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https://www.airbnb.com/rooms/51225043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$23 - $35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4.83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18755915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Austin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pic>
        <p:nvPicPr>
          <p:cNvPr id="14" name="Image 0" descr="./data/compressed-images/airbnb/2021-07-28/51225043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51278268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https://www.airbnb.com/rooms/51278268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$24 - $33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4.82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18755915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Austin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pic>
        <p:nvPicPr>
          <p:cNvPr id="14" name="Image 0" descr="./data/compressed-images/airbnb/2021-07-28/51278268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51278596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https://www.airbnb.com/rooms/51278596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$24 - $33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4.68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18755915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Austin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pic>
        <p:nvPicPr>
          <p:cNvPr id="14" name="Image 0" descr="./data/compressed-images/airbnb/2021-07-28/51278596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51843502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https://www.airbnb.com/rooms/51843502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$116 - $169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4.89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99138506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Tiffany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11-07/51843502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2901646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https://www.vrbo.com/2901646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$178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Elisabeth Richmond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7-17/321.2901646.3473686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2936563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https://www.vrbo.com/2936563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$116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8-01/321.2936563.3508603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Penelope Neighbors Short-Term Rentals</dc:title>
  <dc:subject>Short-Term Rental Listing Snapshot</dc:subject>
  <dc:creator>ATL Neighbors</dc:creator>
  <cp:lastModifiedBy>ATL Neighbors</cp:lastModifiedBy>
  <cp:revision>1</cp:revision>
  <dcterms:created xsi:type="dcterms:W3CDTF">2022-09-01T12:23:39Z</dcterms:created>
  <dcterms:modified xsi:type="dcterms:W3CDTF">2022-09-01T12:23:39Z</dcterms:modified>
</cp:coreProperties>
</file>